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4" r:id="rId3"/>
    <p:sldId id="256" r:id="rId4"/>
    <p:sldId id="296" r:id="rId5"/>
    <p:sldId id="297" r:id="rId6"/>
    <p:sldId id="299" r:id="rId7"/>
    <p:sldId id="298" r:id="rId8"/>
    <p:sldId id="300" r:id="rId9"/>
    <p:sldId id="301" r:id="rId10"/>
    <p:sldId id="302" r:id="rId11"/>
    <p:sldId id="30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9" autoAdjust="0"/>
    <p:restoredTop sz="94660"/>
  </p:normalViewPr>
  <p:slideViewPr>
    <p:cSldViewPr snapToGrid="0" showGuides="1">
      <p:cViewPr>
        <p:scale>
          <a:sx n="80" d="100"/>
          <a:sy n="80" d="100"/>
        </p:scale>
        <p:origin x="56" y="-2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A28A2-C7D7-BC3B-76AC-64BBC6467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C34A35-0161-F05B-016A-BD7CE5467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9736B-1E9F-8D52-F7D2-6F1F95A5A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D49B2-5BE1-4B1B-7945-60F3BC8C4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BF92A-4E6C-3818-444C-B77B6552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6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807E0-4AD0-E851-3A60-31B6032F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C6B32-2E21-F3CB-F997-FE6B0B7C6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FCD66-B8C8-A8EF-FF7A-535998EC8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727C5-A012-A8CE-F31A-03C65765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605EC-AEFA-6FA6-334D-4FE0D1155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66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56C4E7-9BEC-CFF8-04FF-752C7566DF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76D91-FB1F-60F4-DB16-0CF592C1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E56E7-A70C-76D9-087F-A53412738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2BDE-0DAD-1721-5E47-75B0E4B72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3AB65-4C38-FEF8-88D1-BA537DAA5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53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E982C-9472-EBA3-A327-DF287E4D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403FD-6303-7389-9AC9-70F21B4DF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6DCF4-39DA-0A19-09F4-37CDC033C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0D4C-7303-0E65-C857-C875FD8EC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4D69C-3A71-27D2-0539-7DDA37846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8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722B-5EB9-64BC-B93D-49D98E76C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EA870-9ADA-FC3E-A113-ED025C44B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E98BE-352F-9C55-0BAA-8D68C035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DD478-5D3B-C971-EE56-F82B8BE96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CA751-B33E-01EC-DA9B-47E37F59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97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35855-B3F7-0465-8FD3-3141BEBB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95E86-0311-FE40-2226-AFC7AF40B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85BEF5-8BB2-70DC-E1E0-D4C7FFBF4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887885-4860-ABC4-6CFF-C8547472F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FEC1E-912E-6C13-789A-576C04B5B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1AEB66-6A71-6C13-A5DB-F938914B5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30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F721E-2262-1807-00DB-9FC9B95CD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9699A-5A64-3967-B063-1745976BC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930A3-50EC-762D-9D6B-4FBC04E70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EB862E-04F4-8932-FD69-4B36328820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57CC6E-02AD-01D1-9122-B86990B0A0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70FD26-919F-436C-8BE0-B1257DC45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DD1F90-E910-F0C9-842A-E5C922CDC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DB7E75-8B78-F9E9-37C1-9C884E960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F2A3B-7581-037B-BBD3-998A2367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EAD1CC-6D0D-5D83-39A6-0971A4A33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7F2F8-2F8C-B031-A928-66FF7E4D2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7BA070-F5A8-979B-B95A-CB8A0D6C4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24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4BB787-C237-C90D-E7A2-00C7A14D4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DFD1F6-70C5-2B33-8FFF-36928FE58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0C80A-E5CF-7993-F08D-00960B750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13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E2BA3-C5F5-304C-B59E-4A21A683C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4E9FD-1FE7-05B0-F3F4-3C8A3F7D5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1E8D9-C7C4-6A7C-63EB-5D96775D7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6BA0B-3248-4CBA-4D5D-B721CAE26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F42DD-4949-E258-4F18-94D0360BF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89AF1-93CF-17EF-BE7E-857D3A8B8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3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0AA13-D332-6828-C19B-75D3B926E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78F5C5-740A-CE88-AE44-4FE935CE9F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C348E-2AC5-EEF2-7737-FF6D5B805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B1F37-368B-454C-3A96-225575A09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C752-A05B-4C34-9298-91E61C143475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8AD077-4421-B5FF-7606-A886ADA3A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D4F5C1-3844-5E6E-4BC8-49D7BF1A5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81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A31450-49BE-DF80-7712-A1C55DBA3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95C1D-60AA-5FE0-C749-A7A8C2AB5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2E0DA-BFF6-F51D-B7E8-48BD3CBAE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F1C752-A05B-4C34-9298-91E61C143475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5A2BA-00C7-7429-FC8C-E108D73BE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A2B1C-6700-FECC-DA9A-4E84E2EFD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76F809-81C8-41A7-B257-332DACA2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5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rchive.org/details/akanashantifolkt0000ratt/page/n5/mode/2up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B8F582-0DC9-BC71-B6CE-9761112BC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578" y="53086"/>
            <a:ext cx="3561144" cy="2747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2D15A2-D2B4-E672-079E-934F9DCEC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9" y="1075676"/>
            <a:ext cx="2290920" cy="20410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Demo Source Material: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FE42F-8DB8-A7C4-9411-2595AE596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053" y="2777619"/>
            <a:ext cx="1620510" cy="6798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718482-C707-2316-2207-986F7EDB5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722" y="42585"/>
            <a:ext cx="6353278" cy="3414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50A2AA-AAE1-3C57-1CBA-142B0FC57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51" y="3609474"/>
            <a:ext cx="6736352" cy="31020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820853-1144-BE0C-05E8-DE93BFAB508D}"/>
              </a:ext>
            </a:extLst>
          </p:cNvPr>
          <p:cNvSpPr txBox="1"/>
          <p:nvPr/>
        </p:nvSpPr>
        <p:spPr>
          <a:xfrm>
            <a:off x="4980971" y="3431894"/>
            <a:ext cx="75081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https://archive.org/details/akanashantifolkt0000ratt/page/n5/mode/2up</a:t>
            </a:r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4F419B-7672-6533-9D78-B70C1DBAB4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0721" y="3871940"/>
            <a:ext cx="3889623" cy="298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71436D3-584E-40E2-132A-0EB35B0D0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992123"/>
              </p:ext>
            </p:extLst>
          </p:nvPr>
        </p:nvGraphicFramePr>
        <p:xfrm>
          <a:off x="390540" y="1143001"/>
          <a:ext cx="11410920" cy="4568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3716197" imgH="5492706" progId="Excel.Sheet.12">
                  <p:embed/>
                </p:oleObj>
              </mc:Choice>
              <mc:Fallback>
                <p:oleObj name="Worksheet" r:id="rId2" imgW="13716197" imgH="549270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0540" y="1143001"/>
                        <a:ext cx="11410920" cy="4568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1153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0378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B6B4D-001D-7257-CFA4-4C0CC5516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E61CBE-DE64-3214-11B2-3CA614253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87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FCF07-7512-D555-0B27-D7105B38B2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Ananse0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C64FB3-4B76-E6E5-6B93-655E4B988D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Source Material and</a:t>
            </a:r>
          </a:p>
          <a:p>
            <a:r>
              <a:rPr lang="en-US" dirty="0"/>
              <a:t>ChatGPT-4o Prompts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B8DE77-9798-38B3-62A1-F094DC5B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17F8E8-0358-CDC5-DCC9-6880ECBB7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048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32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9FB20-82E7-E9A8-CDDC-D9CC5C5DA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4C5566-DFD9-485E-F13E-195C62AC8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32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7BE8C-DD7C-EC3A-3CE9-3B2CAA8CE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30205-E614-8589-5EA7-05BAFD525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54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E654B-075E-4179-F887-553C58A5B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D3C0B1-03FC-7774-975A-9E59A16DC1D2}"/>
              </a:ext>
            </a:extLst>
          </p:cNvPr>
          <p:cNvSpPr txBox="1"/>
          <p:nvPr/>
        </p:nvSpPr>
        <p:spPr>
          <a:xfrm>
            <a:off x="419855" y="126828"/>
            <a:ext cx="5123695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Ye' </a:t>
            </a:r>
            <a:r>
              <a:rPr lang="en-US" sz="1000" dirty="0" err="1"/>
              <a:t>nse</a:t>
            </a:r>
            <a:r>
              <a:rPr lang="en-US" sz="1000" dirty="0"/>
              <a:t> se, '</a:t>
            </a:r>
            <a:r>
              <a:rPr lang="en-US" sz="1000" dirty="0" err="1"/>
              <a:t>nse</a:t>
            </a:r>
            <a:r>
              <a:rPr lang="en-US" sz="1000" dirty="0"/>
              <a:t> se o</a:t>
            </a:r>
          </a:p>
          <a:p>
            <a:r>
              <a:rPr lang="en-US" sz="1000" dirty="0"/>
              <a:t>SE 'YOYE A ANYANKONSEM YE BE FRE NO ANANSESEM</a:t>
            </a:r>
          </a:p>
          <a:p>
            <a:r>
              <a:rPr lang="en-US" sz="1000" dirty="0"/>
              <a:t>KWAKU ANANSE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okoo</a:t>
            </a:r>
            <a:r>
              <a:rPr lang="en-US" sz="1000" dirty="0"/>
              <a:t> </a:t>
            </a:r>
            <a:r>
              <a:rPr lang="en-US" sz="1000" dirty="0" err="1"/>
              <a:t>Nyankonpon</a:t>
            </a:r>
            <a:r>
              <a:rPr lang="en-US" sz="1000" dirty="0"/>
              <a:t> ho se </a:t>
            </a:r>
            <a:r>
              <a:rPr lang="en-US" sz="1000" dirty="0" err="1"/>
              <a:t>omfa</a:t>
            </a:r>
            <a:r>
              <a:rPr lang="en-US" sz="1000" dirty="0"/>
              <a:t> '</a:t>
            </a:r>
            <a:r>
              <a:rPr lang="en-US" sz="1000" dirty="0" err="1"/>
              <a:t>Nyankonsem</a:t>
            </a:r>
            <a:endParaRPr lang="en-US" sz="1000" dirty="0"/>
          </a:p>
          <a:p>
            <a:r>
              <a:rPr lang="en-US" sz="1000" dirty="0" err="1"/>
              <a:t>mma</a:t>
            </a:r>
            <a:r>
              <a:rPr lang="en-US" sz="1000" dirty="0"/>
              <a:t> no </a:t>
            </a:r>
            <a:r>
              <a:rPr lang="en-US" sz="1000" dirty="0" err="1"/>
              <a:t>nto</a:t>
            </a:r>
            <a:r>
              <a:rPr lang="en-US" sz="1000" dirty="0"/>
              <a:t>. Nyame see, "Wo </a:t>
            </a:r>
            <a:r>
              <a:rPr lang="en-US" sz="1000" dirty="0" err="1"/>
              <a:t>betimi</a:t>
            </a:r>
            <a:r>
              <a:rPr lang="en-US" sz="1000" dirty="0"/>
              <a:t> </a:t>
            </a:r>
            <a:r>
              <a:rPr lang="en-US" sz="1000" dirty="0" err="1"/>
              <a:t>ato</a:t>
            </a:r>
            <a:r>
              <a:rPr lang="en-US" sz="1000" dirty="0"/>
              <a:t>? " </a:t>
            </a:r>
            <a:r>
              <a:rPr lang="en-US" sz="1000" dirty="0" err="1"/>
              <a:t>Ananse</a:t>
            </a:r>
            <a:r>
              <a:rPr lang="en-US" sz="1000" dirty="0"/>
              <a:t> see, "Ei!</a:t>
            </a:r>
          </a:p>
          <a:p>
            <a:r>
              <a:rPr lang="en-US" sz="1000" dirty="0" err="1"/>
              <a:t>metimi</a:t>
            </a:r>
            <a:r>
              <a:rPr lang="en-US" sz="1000" dirty="0"/>
              <a:t>." Nyame see, "</a:t>
            </a:r>
            <a:r>
              <a:rPr lang="en-US" sz="1000" dirty="0" err="1"/>
              <a:t>Akuro</a:t>
            </a:r>
            <a:r>
              <a:rPr lang="en-US" sz="1000" dirty="0"/>
              <a:t> </a:t>
            </a:r>
            <a:r>
              <a:rPr lang="en-US" sz="1000" dirty="0" err="1"/>
              <a:t>akantinka</a:t>
            </a:r>
            <a:r>
              <a:rPr lang="en-US" sz="1000" dirty="0"/>
              <a:t> be ye se </a:t>
            </a:r>
            <a:r>
              <a:rPr lang="en-US" sz="1000" dirty="0" err="1"/>
              <a:t>Kokofu</a:t>
            </a:r>
            <a:r>
              <a:rPr lang="en-US" sz="1000" dirty="0"/>
              <a:t>, </a:t>
            </a:r>
            <a:r>
              <a:rPr lang="en-US" sz="1000" dirty="0" err="1"/>
              <a:t>Bekwai</a:t>
            </a:r>
            <a:r>
              <a:rPr lang="en-US" sz="1000" dirty="0"/>
              <a:t>,</a:t>
            </a:r>
          </a:p>
          <a:p>
            <a:r>
              <a:rPr lang="en-US" sz="1000" dirty="0" err="1"/>
              <a:t>Asumengya</a:t>
            </a:r>
            <a:r>
              <a:rPr lang="en-US" sz="1000" dirty="0"/>
              <a:t> aba, </a:t>
            </a:r>
            <a:r>
              <a:rPr lang="en-US" sz="1000" dirty="0" err="1"/>
              <a:t>ye'antimi</a:t>
            </a:r>
            <a:r>
              <a:rPr lang="en-US" sz="1000" dirty="0"/>
              <a:t> </a:t>
            </a:r>
            <a:r>
              <a:rPr lang="en-US" sz="1000" dirty="0" err="1"/>
              <a:t>anto</a:t>
            </a:r>
            <a:r>
              <a:rPr lang="en-US" sz="1000" dirty="0"/>
              <a:t>, </a:t>
            </a:r>
            <a:r>
              <a:rPr lang="en-US" sz="1000" dirty="0" err="1"/>
              <a:t>na</a:t>
            </a:r>
            <a:r>
              <a:rPr lang="en-US" sz="1000" dirty="0"/>
              <a:t> wo </a:t>
            </a:r>
            <a:r>
              <a:rPr lang="en-US" sz="1000" dirty="0" err="1"/>
              <a:t>Kwafwiaban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wo </a:t>
            </a:r>
            <a:r>
              <a:rPr lang="en-US" sz="1000" dirty="0" err="1"/>
              <a:t>betimi</a:t>
            </a:r>
            <a:r>
              <a:rPr lang="en-US" sz="1000" dirty="0"/>
              <a:t>? "</a:t>
            </a:r>
          </a:p>
          <a:p>
            <a:r>
              <a:rPr lang="en-US" sz="1000" dirty="0" err="1"/>
              <a:t>Ananse</a:t>
            </a:r>
            <a:r>
              <a:rPr lang="en-US" sz="1000" dirty="0"/>
              <a:t> see, " </a:t>
            </a:r>
            <a:r>
              <a:rPr lang="en-US" sz="1000" dirty="0" err="1"/>
              <a:t>Edieben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ye to ma? " Nyame see, "Ye </a:t>
            </a:r>
            <a:r>
              <a:rPr lang="en-US" sz="1000" dirty="0" err="1"/>
              <a:t>nto</a:t>
            </a:r>
            <a:r>
              <a:rPr lang="en-US" sz="1000" dirty="0"/>
              <a:t> </a:t>
            </a:r>
            <a:r>
              <a:rPr lang="en-US" sz="1000" dirty="0" err="1"/>
              <a:t>mma</a:t>
            </a:r>
            <a:r>
              <a:rPr lang="en-US" sz="1000" dirty="0"/>
              <a:t> </a:t>
            </a:r>
            <a:r>
              <a:rPr lang="en-US" sz="1000" dirty="0" err="1"/>
              <a:t>fwe</a:t>
            </a:r>
            <a:r>
              <a:rPr lang="en-US" sz="1000" dirty="0"/>
              <a:t> </a:t>
            </a:r>
            <a:r>
              <a:rPr lang="en-US" sz="1000" dirty="0" err="1"/>
              <a:t>gv.e</a:t>
            </a:r>
            <a:endParaRPr lang="en-US" sz="1000" dirty="0"/>
          </a:p>
          <a:p>
            <a:r>
              <a:rPr lang="en-US" sz="1000" dirty="0"/>
              <a:t>se, </a:t>
            </a:r>
            <a:r>
              <a:rPr lang="en-US" sz="1000" dirty="0" err="1"/>
              <a:t>Aboa</a:t>
            </a:r>
            <a:r>
              <a:rPr lang="en-US" sz="1000" dirty="0"/>
              <a:t> </a:t>
            </a:r>
            <a:r>
              <a:rPr lang="en-US" sz="1000" dirty="0" err="1"/>
              <a:t>Onini</a:t>
            </a:r>
            <a:r>
              <a:rPr lang="en-US" sz="1000" dirty="0"/>
              <a:t>, </a:t>
            </a:r>
            <a:r>
              <a:rPr lang="en-US" sz="1000" dirty="0" err="1"/>
              <a:t>Osebo</a:t>
            </a:r>
            <a:r>
              <a:rPr lang="en-US" sz="1000" dirty="0"/>
              <a:t>, </a:t>
            </a:r>
            <a:r>
              <a:rPr lang="en-US" sz="1000" dirty="0" err="1"/>
              <a:t>Mmoatia</a:t>
            </a:r>
            <a:r>
              <a:rPr lang="en-US" sz="1000" dirty="0"/>
              <a:t>, </a:t>
            </a:r>
            <a:r>
              <a:rPr lang="en-US" sz="1000" dirty="0" err="1"/>
              <a:t>Mmoboro</a:t>
            </a:r>
            <a:r>
              <a:rPr lang="en-US" sz="1000" dirty="0"/>
              <a:t>." </a:t>
            </a:r>
            <a:r>
              <a:rPr lang="en-US" sz="1000" dirty="0" err="1"/>
              <a:t>Ananse</a:t>
            </a:r>
            <a:r>
              <a:rPr lang="en-US" sz="1000" dirty="0"/>
              <a:t> see, " Me de </a:t>
            </a:r>
            <a:r>
              <a:rPr lang="en-US" sz="1000" dirty="0" err="1"/>
              <a:t>nnooma</a:t>
            </a:r>
            <a:endParaRPr lang="en-US" sz="1000" dirty="0"/>
          </a:p>
          <a:p>
            <a:r>
              <a:rPr lang="en-US" sz="1000" dirty="0" err="1"/>
              <a:t>nnyina</a:t>
            </a:r>
            <a:r>
              <a:rPr lang="en-US" sz="1000" dirty="0"/>
              <a:t> bi </a:t>
            </a:r>
            <a:r>
              <a:rPr lang="en-US" sz="1000" dirty="0" err="1"/>
              <a:t>meba</a:t>
            </a:r>
            <a:r>
              <a:rPr lang="en-US" sz="1000" dirty="0"/>
              <a:t>, me de </a:t>
            </a:r>
            <a:r>
              <a:rPr lang="en-US" sz="1000" dirty="0" err="1"/>
              <a:t>m'aberewa</a:t>
            </a:r>
            <a:r>
              <a:rPr lang="en-US" sz="1000" dirty="0"/>
              <a:t>, </a:t>
            </a:r>
            <a:r>
              <a:rPr lang="en-US" sz="1000" dirty="0" err="1"/>
              <a:t>Nsia</a:t>
            </a:r>
            <a:r>
              <a:rPr lang="en-US" sz="1000" dirty="0"/>
              <a:t>, </a:t>
            </a:r>
            <a:r>
              <a:rPr lang="en-US" sz="1000" dirty="0" err="1"/>
              <a:t>meka</a:t>
            </a:r>
            <a:r>
              <a:rPr lang="en-US" sz="1000" dirty="0"/>
              <a:t> ho." Nyame see, " Ko fa</a:t>
            </a:r>
          </a:p>
          <a:p>
            <a:r>
              <a:rPr lang="en-US" sz="1000" dirty="0"/>
              <a:t>bra e." </a:t>
            </a:r>
            <a:r>
              <a:rPr lang="en-US" sz="1000" dirty="0" err="1"/>
              <a:t>Ananse</a:t>
            </a:r>
            <a:r>
              <a:rPr lang="en-US" sz="1000" dirty="0"/>
              <a:t> baye,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oboo</a:t>
            </a:r>
            <a:r>
              <a:rPr lang="en-US" sz="1000" dirty="0"/>
              <a:t> oni </a:t>
            </a:r>
            <a:r>
              <a:rPr lang="en-US" sz="1000" dirty="0" err="1"/>
              <a:t>amanie</a:t>
            </a:r>
            <a:r>
              <a:rPr lang="en-US" sz="1000" dirty="0"/>
              <a:t> se, " </a:t>
            </a:r>
            <a:r>
              <a:rPr lang="en-US" sz="1000" dirty="0" err="1"/>
              <a:t>Nyankonsem</a:t>
            </a:r>
            <a:r>
              <a:rPr lang="en-US" sz="1000" dirty="0"/>
              <a:t> me pe se me</a:t>
            </a:r>
          </a:p>
          <a:p>
            <a:r>
              <a:rPr lang="en-US" sz="1000" dirty="0"/>
              <a:t>to, </a:t>
            </a:r>
            <a:r>
              <a:rPr lang="en-US" sz="1000" dirty="0" err="1"/>
              <a:t>na</a:t>
            </a:r>
            <a:r>
              <a:rPr lang="en-US" sz="1000" dirty="0"/>
              <a:t> Nyame se me </a:t>
            </a:r>
            <a:r>
              <a:rPr lang="en-US" sz="1000" dirty="0" err="1"/>
              <a:t>mfa</a:t>
            </a:r>
            <a:r>
              <a:rPr lang="en-US" sz="1000" dirty="0"/>
              <a:t> </a:t>
            </a:r>
            <a:r>
              <a:rPr lang="en-US" sz="1000" dirty="0" err="1"/>
              <a:t>Onini</a:t>
            </a:r>
            <a:r>
              <a:rPr lang="en-US" sz="1000" dirty="0"/>
              <a:t>, </a:t>
            </a:r>
            <a:r>
              <a:rPr lang="en-US" sz="1000" dirty="0" err="1"/>
              <a:t>Osebo</a:t>
            </a:r>
            <a:r>
              <a:rPr lang="en-US" sz="1000" dirty="0"/>
              <a:t>, </a:t>
            </a:r>
            <a:r>
              <a:rPr lang="en-US" sz="1000" dirty="0" err="1"/>
              <a:t>Mmoatia</a:t>
            </a:r>
            <a:r>
              <a:rPr lang="en-US" sz="1000" dirty="0"/>
              <a:t>, </a:t>
            </a:r>
            <a:r>
              <a:rPr lang="en-US" sz="1000" dirty="0" err="1"/>
              <a:t>Mmoboro</a:t>
            </a:r>
            <a:r>
              <a:rPr lang="en-US" sz="1000" dirty="0"/>
              <a:t> </a:t>
            </a:r>
            <a:r>
              <a:rPr lang="en-US" sz="1000" dirty="0" err="1"/>
              <a:t>mmera</a:t>
            </a:r>
            <a:r>
              <a:rPr lang="en-US" sz="1000" dirty="0"/>
              <a:t>, </a:t>
            </a:r>
            <a:r>
              <a:rPr lang="en-US" sz="1000" dirty="0" err="1"/>
              <a:t>na</a:t>
            </a:r>
            <a:endParaRPr lang="en-US" sz="1000" dirty="0"/>
          </a:p>
          <a:p>
            <a:r>
              <a:rPr lang="en-US" sz="1000" dirty="0"/>
              <a:t>me see, me de wo be ka ho ma ko ma </a:t>
            </a:r>
            <a:r>
              <a:rPr lang="en-US" sz="1000" dirty="0" err="1"/>
              <a:t>Nyankonpon</a:t>
            </a:r>
            <a:r>
              <a:rPr lang="en-US" sz="1000" dirty="0"/>
              <a:t>." Na </a:t>
            </a:r>
            <a:r>
              <a:rPr lang="en-US" sz="1000" dirty="0" err="1"/>
              <a:t>Ananse</a:t>
            </a:r>
            <a:r>
              <a:rPr lang="en-US" sz="1000" dirty="0"/>
              <a:t> </a:t>
            </a:r>
            <a:r>
              <a:rPr lang="en-US" sz="1000" dirty="0" err="1"/>
              <a:t>bisaa</a:t>
            </a:r>
            <a:r>
              <a:rPr lang="en-US" sz="1000" dirty="0"/>
              <a:t> ne</a:t>
            </a:r>
          </a:p>
          <a:p>
            <a:r>
              <a:rPr lang="en-US" sz="1000" dirty="0"/>
              <a:t>ye' Aso se, " Ebeye den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ye'anya</a:t>
            </a:r>
            <a:r>
              <a:rPr lang="en-US" sz="1000" dirty="0"/>
              <a:t> </a:t>
            </a:r>
            <a:r>
              <a:rPr lang="en-US" sz="1000" dirty="0" err="1"/>
              <a:t>Onini</a:t>
            </a:r>
            <a:r>
              <a:rPr lang="en-US" sz="1000" dirty="0"/>
              <a:t>? " Na Aso ka </a:t>
            </a:r>
            <a:r>
              <a:rPr lang="en-US" sz="1000" dirty="0" err="1"/>
              <a:t>kyeree</a:t>
            </a:r>
            <a:r>
              <a:rPr lang="en-US" sz="1000" dirty="0"/>
              <a:t> no se,</a:t>
            </a:r>
          </a:p>
          <a:p>
            <a:r>
              <a:rPr lang="en-US" sz="1000" dirty="0"/>
              <a:t>"</a:t>
            </a:r>
            <a:r>
              <a:rPr lang="en-US" sz="1000" dirty="0" err="1"/>
              <a:t>Wodie</a:t>
            </a:r>
            <a:r>
              <a:rPr lang="en-US" sz="1000" dirty="0"/>
              <a:t> ko </a:t>
            </a:r>
            <a:r>
              <a:rPr lang="en-US" sz="1000" dirty="0" err="1"/>
              <a:t>twa</a:t>
            </a:r>
            <a:r>
              <a:rPr lang="en-US" sz="1000" dirty="0"/>
              <a:t> </a:t>
            </a:r>
            <a:r>
              <a:rPr lang="en-US" sz="1000" dirty="0" err="1"/>
              <a:t>tonton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twa</a:t>
            </a:r>
            <a:r>
              <a:rPr lang="en-US" sz="1000" dirty="0"/>
              <a:t> </a:t>
            </a:r>
            <a:r>
              <a:rPr lang="en-US" sz="1000" dirty="0" err="1"/>
              <a:t>demere</a:t>
            </a:r>
            <a:r>
              <a:rPr lang="en-US" sz="1000" dirty="0"/>
              <a:t> ka ho, </a:t>
            </a:r>
            <a:r>
              <a:rPr lang="en-US" sz="1000" dirty="0" err="1"/>
              <a:t>na</a:t>
            </a:r>
            <a:r>
              <a:rPr lang="en-US" sz="1000" dirty="0"/>
              <a:t> fa bra." Na </a:t>
            </a:r>
            <a:r>
              <a:rPr lang="en-US" sz="1000" dirty="0" err="1"/>
              <a:t>Ananse</a:t>
            </a:r>
            <a:r>
              <a:rPr lang="en-US" sz="1000" dirty="0"/>
              <a:t> de</a:t>
            </a:r>
          </a:p>
          <a:p>
            <a:r>
              <a:rPr lang="en-US" sz="1000" dirty="0"/>
              <a:t>baye. Na Aso see, " Fa ko </a:t>
            </a:r>
            <a:r>
              <a:rPr lang="en-US" sz="1000" dirty="0" err="1"/>
              <a:t>asuom</a:t>
            </a:r>
            <a:r>
              <a:rPr lang="en-US" sz="1000" dirty="0"/>
              <a:t>'." Na </a:t>
            </a:r>
            <a:r>
              <a:rPr lang="en-US" sz="1000" dirty="0" err="1"/>
              <a:t>Ananse</a:t>
            </a:r>
            <a:r>
              <a:rPr lang="en-US" sz="1000" dirty="0"/>
              <a:t> de </a:t>
            </a:r>
            <a:r>
              <a:rPr lang="en-US" sz="1000" dirty="0" err="1"/>
              <a:t>ekoro</a:t>
            </a:r>
            <a:r>
              <a:rPr lang="en-US" sz="1000" dirty="0"/>
              <a:t> no, </a:t>
            </a:r>
            <a:r>
              <a:rPr lang="en-US" sz="1000" dirty="0" err="1"/>
              <a:t>osee</a:t>
            </a:r>
            <a:r>
              <a:rPr lang="en-US" sz="1000" dirty="0"/>
              <a:t>, "</a:t>
            </a:r>
            <a:r>
              <a:rPr lang="en-US" sz="1000" dirty="0" err="1"/>
              <a:t>Esene</a:t>
            </a:r>
            <a:endParaRPr lang="en-US" sz="1000" dirty="0"/>
          </a:p>
          <a:p>
            <a:r>
              <a:rPr lang="en-US" sz="1000" dirty="0"/>
              <a:t>no, </a:t>
            </a:r>
            <a:r>
              <a:rPr lang="en-US" sz="1000" dirty="0" err="1"/>
              <a:t>ensene</a:t>
            </a:r>
            <a:r>
              <a:rPr lang="en-US" sz="1000" dirty="0"/>
              <a:t> no; </a:t>
            </a:r>
            <a:r>
              <a:rPr lang="en-US" sz="1000" dirty="0" err="1"/>
              <a:t>woboa</a:t>
            </a:r>
            <a:r>
              <a:rPr lang="en-US" sz="1000" dirty="0"/>
              <a:t>, </a:t>
            </a:r>
            <a:r>
              <a:rPr lang="en-US" sz="1000" dirty="0" err="1"/>
              <a:t>esene</a:t>
            </a:r>
            <a:r>
              <a:rPr lang="en-US" sz="1000" dirty="0"/>
              <a:t> no." </a:t>
            </a:r>
            <a:r>
              <a:rPr lang="en-US" sz="1000" dirty="0" err="1"/>
              <a:t>Ananse</a:t>
            </a:r>
            <a:r>
              <a:rPr lang="en-US" sz="1000" dirty="0"/>
              <a:t> see, " Ono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oda</a:t>
            </a:r>
            <a:r>
              <a:rPr lang="en-US" sz="1000" dirty="0"/>
              <a:t> doo no."</a:t>
            </a:r>
          </a:p>
          <a:p>
            <a:r>
              <a:rPr lang="en-US" sz="1000" dirty="0" err="1"/>
              <a:t>Onini</a:t>
            </a:r>
            <a:r>
              <a:rPr lang="en-US" sz="1000" dirty="0"/>
              <a:t> see, "Aden? " </a:t>
            </a:r>
            <a:r>
              <a:rPr lang="en-US" sz="1000" dirty="0" err="1"/>
              <a:t>Ananse</a:t>
            </a:r>
            <a:r>
              <a:rPr lang="en-US" sz="1000" dirty="0"/>
              <a:t> see, "Nye Aso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ogye</a:t>
            </a:r>
            <a:r>
              <a:rPr lang="en-US" sz="1000" dirty="0"/>
              <a:t> me </a:t>
            </a:r>
            <a:r>
              <a:rPr lang="en-US" sz="1000" dirty="0" err="1"/>
              <a:t>akyinnyie</a:t>
            </a:r>
            <a:r>
              <a:rPr lang="en-US" sz="1000" dirty="0"/>
              <a:t>, se ton</a:t>
            </a:r>
          </a:p>
          <a:p>
            <a:r>
              <a:rPr lang="en-US" sz="1000" dirty="0"/>
              <a:t>ton </a:t>
            </a:r>
            <a:r>
              <a:rPr lang="en-US" sz="1000" dirty="0" err="1"/>
              <a:t>yi</a:t>
            </a:r>
            <a:r>
              <a:rPr lang="en-US" sz="1000" dirty="0"/>
              <a:t> </a:t>
            </a:r>
            <a:r>
              <a:rPr lang="en-US" sz="1000" dirty="0" err="1"/>
              <a:t>kyen</a:t>
            </a:r>
            <a:r>
              <a:rPr lang="en-US" sz="1000" dirty="0"/>
              <a:t> wo </a:t>
            </a:r>
            <a:r>
              <a:rPr lang="en-US" sz="1000" dirty="0" err="1"/>
              <a:t>tenten</a:t>
            </a:r>
            <a:r>
              <a:rPr lang="en-US" sz="1000" dirty="0"/>
              <a:t>, </a:t>
            </a:r>
            <a:r>
              <a:rPr lang="en-US" sz="1000" dirty="0" err="1"/>
              <a:t>na</a:t>
            </a:r>
            <a:r>
              <a:rPr lang="en-US" sz="1000" dirty="0"/>
              <a:t> me se </a:t>
            </a:r>
            <a:r>
              <a:rPr lang="en-US" sz="1000" dirty="0" err="1"/>
              <a:t>oboa</a:t>
            </a:r>
            <a:r>
              <a:rPr lang="en-US" sz="1000" dirty="0"/>
              <a:t>." </a:t>
            </a:r>
            <a:r>
              <a:rPr lang="en-US" sz="1000" dirty="0" err="1"/>
              <a:t>Onini</a:t>
            </a:r>
            <a:r>
              <a:rPr lang="en-US" sz="1000" dirty="0"/>
              <a:t> see, "Fra bra, be susu me."</a:t>
            </a:r>
          </a:p>
          <a:p>
            <a:r>
              <a:rPr lang="en-US" sz="1000" dirty="0"/>
              <a:t>Ode </a:t>
            </a:r>
            <a:r>
              <a:rPr lang="en-US" sz="1000" dirty="0" err="1"/>
              <a:t>tonton</a:t>
            </a:r>
            <a:r>
              <a:rPr lang="en-US" sz="1000" dirty="0"/>
              <a:t> no too </a:t>
            </a:r>
            <a:r>
              <a:rPr lang="en-US" sz="1000" dirty="0" err="1"/>
              <a:t>Onini</a:t>
            </a:r>
            <a:r>
              <a:rPr lang="en-US" sz="1000" dirty="0"/>
              <a:t> ho. </a:t>
            </a:r>
            <a:r>
              <a:rPr lang="en-US" sz="1000" dirty="0" err="1"/>
              <a:t>Osee</a:t>
            </a:r>
            <a:r>
              <a:rPr lang="en-US" sz="1000" dirty="0"/>
              <a:t>, "</a:t>
            </a:r>
            <a:r>
              <a:rPr lang="en-US" sz="1000" dirty="0" err="1"/>
              <a:t>Twe</a:t>
            </a:r>
            <a:r>
              <a:rPr lang="en-US" sz="1000" dirty="0"/>
              <a:t> wo mu." Na </a:t>
            </a:r>
            <a:r>
              <a:rPr lang="en-US" sz="1000" dirty="0" err="1"/>
              <a:t>Onini</a:t>
            </a:r>
            <a:r>
              <a:rPr lang="en-US" sz="1000" dirty="0"/>
              <a:t> </a:t>
            </a:r>
            <a:r>
              <a:rPr lang="en-US" sz="1000" dirty="0" err="1"/>
              <a:t>twe</a:t>
            </a:r>
            <a:r>
              <a:rPr lang="en-US" sz="1000" dirty="0"/>
              <a:t> no mu,</a:t>
            </a:r>
          </a:p>
          <a:p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Ananse</a:t>
            </a:r>
            <a:r>
              <a:rPr lang="en-US" sz="1000" dirty="0"/>
              <a:t> de </a:t>
            </a:r>
            <a:r>
              <a:rPr lang="en-US" sz="1000" dirty="0" err="1"/>
              <a:t>demere</a:t>
            </a:r>
            <a:r>
              <a:rPr lang="en-US" sz="1000" dirty="0"/>
              <a:t> no too no so, </a:t>
            </a:r>
            <a:r>
              <a:rPr lang="en-US" sz="1000" dirty="0" err="1"/>
              <a:t>nwenene</a:t>
            </a:r>
            <a:r>
              <a:rPr lang="en-US" sz="1000" dirty="0"/>
              <a:t>! </a:t>
            </a:r>
            <a:r>
              <a:rPr lang="en-US" sz="1000" dirty="0" err="1"/>
              <a:t>nwenene</a:t>
            </a:r>
            <a:r>
              <a:rPr lang="en-US" sz="1000" dirty="0"/>
              <a:t>! </a:t>
            </a:r>
            <a:r>
              <a:rPr lang="en-US" sz="1000" dirty="0" err="1"/>
              <a:t>nwenene</a:t>
            </a:r>
            <a:r>
              <a:rPr lang="en-US" sz="1000" dirty="0"/>
              <a:t>!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esii</a:t>
            </a:r>
            <a:endParaRPr lang="en-US" sz="1000" dirty="0"/>
          </a:p>
          <a:p>
            <a:r>
              <a:rPr lang="en-US" sz="1000" dirty="0"/>
              <a:t>tire. </a:t>
            </a:r>
            <a:r>
              <a:rPr lang="en-US" sz="1000" dirty="0" err="1"/>
              <a:t>Ananse</a:t>
            </a:r>
            <a:r>
              <a:rPr lang="en-US" sz="1000" dirty="0"/>
              <a:t> see, " </a:t>
            </a:r>
            <a:r>
              <a:rPr lang="en-US" sz="1000" dirty="0" err="1"/>
              <a:t>Kwasea</a:t>
            </a:r>
            <a:r>
              <a:rPr lang="en-US" sz="1000" dirty="0"/>
              <a:t>, me de wo ko </a:t>
            </a:r>
            <a:r>
              <a:rPr lang="en-US" sz="1000" dirty="0" err="1"/>
              <a:t>gye</a:t>
            </a:r>
            <a:r>
              <a:rPr lang="en-US" sz="1000" dirty="0"/>
              <a:t> </a:t>
            </a:r>
            <a:r>
              <a:rPr lang="en-US" sz="1000" dirty="0" err="1"/>
              <a:t>Anyankonsem</a:t>
            </a:r>
            <a:r>
              <a:rPr lang="en-US" sz="1000" dirty="0"/>
              <a:t>." </a:t>
            </a:r>
            <a:r>
              <a:rPr lang="en-US" sz="1000" dirty="0" err="1"/>
              <a:t>Ananse</a:t>
            </a:r>
            <a:r>
              <a:rPr lang="en-US" sz="1000" dirty="0"/>
              <a:t> de</a:t>
            </a:r>
          </a:p>
          <a:p>
            <a:r>
              <a:rPr lang="en-US" sz="1000" dirty="0"/>
              <a:t>no ko maa Nyame. Nyame see, " Me </a:t>
            </a:r>
            <a:r>
              <a:rPr lang="en-US" sz="1000" dirty="0" err="1"/>
              <a:t>nsa</a:t>
            </a:r>
            <a:r>
              <a:rPr lang="en-US" sz="1000" dirty="0"/>
              <a:t> aka, aka dee aka." </a:t>
            </a:r>
            <a:r>
              <a:rPr lang="en-US" sz="1000" dirty="0" err="1"/>
              <a:t>Ananse</a:t>
            </a:r>
            <a:r>
              <a:rPr lang="en-US" sz="1000" dirty="0"/>
              <a:t> </a:t>
            </a:r>
            <a:r>
              <a:rPr lang="en-US" sz="1000" dirty="0" err="1"/>
              <a:t>san</a:t>
            </a:r>
            <a:endParaRPr lang="en-US" sz="1000" dirty="0"/>
          </a:p>
          <a:p>
            <a:r>
              <a:rPr lang="en-US" sz="1000" dirty="0"/>
              <a:t>baye be boo ne ye' </a:t>
            </a:r>
            <a:r>
              <a:rPr lang="en-US" sz="1000" dirty="0" err="1"/>
              <a:t>amanie</a:t>
            </a:r>
            <a:r>
              <a:rPr lang="en-US" sz="1000" dirty="0"/>
              <a:t> se, "Aka </a:t>
            </a:r>
            <a:r>
              <a:rPr lang="en-US" sz="1000" dirty="0" err="1"/>
              <a:t>Mmoboro</a:t>
            </a:r>
            <a:r>
              <a:rPr lang="en-US" sz="1000" dirty="0"/>
              <a:t>." Ne yere see, " Pe </a:t>
            </a:r>
            <a:r>
              <a:rPr lang="en-US" sz="1000" dirty="0" err="1"/>
              <a:t>towa</a:t>
            </a:r>
            <a:r>
              <a:rPr lang="en-US" sz="1000" dirty="0"/>
              <a:t>,</a:t>
            </a:r>
          </a:p>
          <a:p>
            <a:r>
              <a:rPr lang="en-US" sz="1000" dirty="0"/>
              <a:t>fa </a:t>
            </a:r>
            <a:r>
              <a:rPr lang="en-US" sz="1000" dirty="0" err="1"/>
              <a:t>nsuo</a:t>
            </a:r>
            <a:r>
              <a:rPr lang="en-US" sz="1000" dirty="0"/>
              <a:t> gum', </a:t>
            </a:r>
            <a:r>
              <a:rPr lang="en-US" sz="1000" dirty="0" err="1"/>
              <a:t>na</a:t>
            </a:r>
            <a:r>
              <a:rPr lang="en-US" sz="1000" dirty="0"/>
              <a:t> fa ko." </a:t>
            </a:r>
            <a:r>
              <a:rPr lang="en-US" sz="1000" dirty="0" err="1"/>
              <a:t>Ananse</a:t>
            </a:r>
            <a:r>
              <a:rPr lang="en-US" sz="1000" dirty="0"/>
              <a:t> </a:t>
            </a:r>
            <a:r>
              <a:rPr lang="en-US" sz="1000" dirty="0" err="1"/>
              <a:t>koo</a:t>
            </a:r>
            <a:r>
              <a:rPr lang="en-US" sz="1000" dirty="0"/>
              <a:t> </a:t>
            </a:r>
            <a:r>
              <a:rPr lang="en-US" sz="1000" dirty="0" err="1"/>
              <a:t>wuram</a:t>
            </a:r>
            <a:r>
              <a:rPr lang="en-US" sz="1000" dirty="0"/>
              <a:t>' </a:t>
            </a:r>
            <a:r>
              <a:rPr lang="en-US" sz="1000" dirty="0" err="1"/>
              <a:t>obefwe</a:t>
            </a:r>
            <a:r>
              <a:rPr lang="en-US" sz="1000" dirty="0"/>
              <a:t> se </a:t>
            </a:r>
            <a:r>
              <a:rPr lang="en-US" sz="1000" dirty="0" err="1"/>
              <a:t>Mmoboro</a:t>
            </a:r>
            <a:r>
              <a:rPr lang="en-US" sz="1000" dirty="0"/>
              <a:t> </a:t>
            </a:r>
            <a:r>
              <a:rPr lang="en-US" sz="1000" dirty="0" err="1"/>
              <a:t>sen</a:t>
            </a:r>
            <a:r>
              <a:rPr lang="en-US" sz="1000" dirty="0"/>
              <a:t> ho,</a:t>
            </a:r>
          </a:p>
          <a:p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ofwiee</a:t>
            </a:r>
            <a:r>
              <a:rPr lang="en-US" sz="1000" dirty="0"/>
              <a:t> </a:t>
            </a:r>
            <a:r>
              <a:rPr lang="en-US" sz="1000" dirty="0" err="1"/>
              <a:t>nsuo</a:t>
            </a:r>
            <a:r>
              <a:rPr lang="en-US" sz="1000" dirty="0"/>
              <a:t> no bi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opete</a:t>
            </a:r>
            <a:r>
              <a:rPr lang="en-US" sz="1000" dirty="0"/>
              <a:t> </a:t>
            </a:r>
            <a:r>
              <a:rPr lang="en-US" sz="1000" dirty="0" err="1"/>
              <a:t>guu</a:t>
            </a:r>
            <a:r>
              <a:rPr lang="en-US" sz="1000" dirty="0"/>
              <a:t> </a:t>
            </a:r>
            <a:r>
              <a:rPr lang="en-US" sz="1000" dirty="0" err="1"/>
              <a:t>Mmoboro</a:t>
            </a:r>
            <a:r>
              <a:rPr lang="en-US" sz="1000" dirty="0"/>
              <a:t> no so. </a:t>
            </a:r>
            <a:r>
              <a:rPr lang="en-US" sz="1000" dirty="0" err="1"/>
              <a:t>Ananse</a:t>
            </a:r>
            <a:r>
              <a:rPr lang="en-US" sz="1000" dirty="0"/>
              <a:t> </a:t>
            </a:r>
            <a:r>
              <a:rPr lang="en-US" sz="1000" dirty="0" err="1"/>
              <a:t>fwiee</a:t>
            </a:r>
            <a:r>
              <a:rPr lang="en-US" sz="1000" dirty="0"/>
              <a:t> dee aka</a:t>
            </a:r>
          </a:p>
          <a:p>
            <a:r>
              <a:rPr lang="en-US" sz="1000" dirty="0" err="1"/>
              <a:t>guu</a:t>
            </a:r>
            <a:r>
              <a:rPr lang="en-US" sz="1000" dirty="0"/>
              <a:t> ono </a:t>
            </a:r>
            <a:r>
              <a:rPr lang="en-US" sz="1000" dirty="0" err="1"/>
              <a:t>ara</a:t>
            </a:r>
            <a:r>
              <a:rPr lang="en-US" sz="1000" dirty="0"/>
              <a:t> so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otwaa</a:t>
            </a:r>
            <a:r>
              <a:rPr lang="en-US" sz="1000" dirty="0"/>
              <a:t> </a:t>
            </a:r>
            <a:r>
              <a:rPr lang="en-US" sz="1000" dirty="0" err="1"/>
              <a:t>brodee-ahan</a:t>
            </a:r>
            <a:r>
              <a:rPr lang="en-US" sz="1000" dirty="0"/>
              <a:t> de </a:t>
            </a:r>
            <a:r>
              <a:rPr lang="en-US" sz="1000" dirty="0" err="1"/>
              <a:t>kataa</a:t>
            </a:r>
            <a:r>
              <a:rPr lang="en-US" sz="1000" dirty="0"/>
              <a:t> no </a:t>
            </a:r>
            <a:r>
              <a:rPr lang="en-US" sz="1000" dirty="0" err="1"/>
              <a:t>ti</a:t>
            </a:r>
            <a:r>
              <a:rPr lang="en-US" sz="1000" dirty="0"/>
              <a:t>. </a:t>
            </a:r>
            <a:r>
              <a:rPr lang="en-US" sz="1000" dirty="0" err="1"/>
              <a:t>Efei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oka</a:t>
            </a:r>
            <a:r>
              <a:rPr lang="en-US" sz="1000" dirty="0"/>
              <a:t> </a:t>
            </a:r>
            <a:r>
              <a:rPr lang="en-US" sz="1000" dirty="0" err="1"/>
              <a:t>kyeree</a:t>
            </a:r>
            <a:endParaRPr lang="en-US" sz="1000" dirty="0"/>
          </a:p>
          <a:p>
            <a:r>
              <a:rPr lang="en-US" sz="1000" dirty="0" err="1"/>
              <a:t>Mmoboro</a:t>
            </a:r>
            <a:r>
              <a:rPr lang="en-US" sz="1000" dirty="0"/>
              <a:t> no se, " </a:t>
            </a:r>
            <a:r>
              <a:rPr lang="en-US" sz="1000" dirty="0" err="1"/>
              <a:t>Osuo</a:t>
            </a:r>
            <a:r>
              <a:rPr lang="en-US" sz="1000" dirty="0"/>
              <a:t> </a:t>
            </a:r>
            <a:r>
              <a:rPr lang="en-US" sz="1000" dirty="0" err="1"/>
              <a:t>eba</a:t>
            </a:r>
            <a:r>
              <a:rPr lang="en-US" sz="1000" dirty="0"/>
              <a:t> </a:t>
            </a:r>
            <a:r>
              <a:rPr lang="en-US" sz="1000" dirty="0" err="1"/>
              <a:t>yi</a:t>
            </a:r>
            <a:r>
              <a:rPr lang="en-US" sz="1000" dirty="0"/>
              <a:t>, </a:t>
            </a:r>
            <a:r>
              <a:rPr lang="en-US" sz="1000" dirty="0" err="1"/>
              <a:t>ankra</a:t>
            </a:r>
            <a:r>
              <a:rPr lang="en-US" sz="1000" dirty="0"/>
              <a:t> </a:t>
            </a:r>
            <a:r>
              <a:rPr lang="en-US" sz="1000" dirty="0" err="1"/>
              <a:t>mo</a:t>
            </a:r>
            <a:r>
              <a:rPr lang="en-US" sz="1000" dirty="0"/>
              <a:t> </a:t>
            </a:r>
            <a:r>
              <a:rPr lang="en-US" sz="1000" dirty="0" err="1"/>
              <a:t>ba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mo</a:t>
            </a:r>
            <a:r>
              <a:rPr lang="en-US" sz="1000" dirty="0"/>
              <a:t> be </a:t>
            </a:r>
            <a:r>
              <a:rPr lang="en-US" sz="1000" dirty="0" err="1"/>
              <a:t>hyee</a:t>
            </a:r>
            <a:r>
              <a:rPr lang="en-US" sz="1000" dirty="0"/>
              <a:t> me toa </a:t>
            </a:r>
            <a:r>
              <a:rPr lang="en-US" sz="1000" dirty="0" err="1"/>
              <a:t>yim'a</a:t>
            </a:r>
            <a:endParaRPr lang="en-US" sz="1000" dirty="0"/>
          </a:p>
          <a:p>
            <a:r>
              <a:rPr lang="en-US" sz="1000" dirty="0" err="1"/>
              <a:t>s'ankra</a:t>
            </a:r>
            <a:r>
              <a:rPr lang="en-US" sz="1000" dirty="0"/>
              <a:t> </a:t>
            </a:r>
            <a:r>
              <a:rPr lang="en-US" sz="1000" dirty="0" err="1"/>
              <a:t>osuo</a:t>
            </a:r>
            <a:r>
              <a:rPr lang="en-US" sz="1000" dirty="0"/>
              <a:t> </a:t>
            </a:r>
            <a:r>
              <a:rPr lang="en-US" sz="1000" dirty="0" err="1"/>
              <a:t>yi</a:t>
            </a:r>
            <a:r>
              <a:rPr lang="en-US" sz="1000" dirty="0"/>
              <a:t> </a:t>
            </a:r>
            <a:r>
              <a:rPr lang="en-US" sz="1000" dirty="0" err="1"/>
              <a:t>emmo</a:t>
            </a:r>
            <a:r>
              <a:rPr lang="en-US" sz="1000" dirty="0"/>
              <a:t> </a:t>
            </a:r>
            <a:r>
              <a:rPr lang="en-US" sz="1000" dirty="0" err="1"/>
              <a:t>mo</a:t>
            </a:r>
            <a:r>
              <a:rPr lang="en-US" sz="1000" dirty="0"/>
              <a:t>, </a:t>
            </a:r>
            <a:r>
              <a:rPr lang="en-US" sz="1000" dirty="0" err="1"/>
              <a:t>mo</a:t>
            </a:r>
            <a:r>
              <a:rPr lang="en-US" sz="1000" dirty="0"/>
              <a:t> </a:t>
            </a:r>
            <a:r>
              <a:rPr lang="en-US" sz="1000" dirty="0" err="1"/>
              <a:t>nfwe</a:t>
            </a:r>
            <a:r>
              <a:rPr lang="en-US" sz="1000" dirty="0"/>
              <a:t> se me de </a:t>
            </a:r>
            <a:r>
              <a:rPr lang="en-US" sz="1000" dirty="0" err="1"/>
              <a:t>brodee</a:t>
            </a:r>
            <a:r>
              <a:rPr lang="en-US" sz="1000" dirty="0"/>
              <a:t> </a:t>
            </a:r>
            <a:r>
              <a:rPr lang="en-US" sz="1000" dirty="0" err="1"/>
              <a:t>ahahan</a:t>
            </a:r>
            <a:r>
              <a:rPr lang="en-US" sz="1000" dirty="0"/>
              <a:t> </a:t>
            </a:r>
            <a:r>
              <a:rPr lang="en-US" sz="1000" dirty="0" err="1"/>
              <a:t>akata</a:t>
            </a:r>
            <a:r>
              <a:rPr lang="en-US" sz="1000" dirty="0"/>
              <a:t> me </a:t>
            </a:r>
            <a:r>
              <a:rPr lang="en-US" sz="1000" dirty="0" err="1"/>
              <a:t>soo</a:t>
            </a:r>
            <a:r>
              <a:rPr lang="en-US" sz="1000" dirty="0"/>
              <a:t>? "</a:t>
            </a:r>
          </a:p>
          <a:p>
            <a:r>
              <a:rPr lang="en-US" sz="1000" dirty="0"/>
              <a:t>Ena </a:t>
            </a:r>
            <a:r>
              <a:rPr lang="en-US" sz="1000" dirty="0" err="1"/>
              <a:t>Mmoboro</a:t>
            </a:r>
            <a:r>
              <a:rPr lang="en-US" sz="1000" dirty="0"/>
              <a:t> no see, "</a:t>
            </a:r>
            <a:r>
              <a:rPr lang="en-US" sz="1000" dirty="0" err="1"/>
              <a:t>Ye'da</a:t>
            </a:r>
            <a:r>
              <a:rPr lang="en-US" sz="1000" dirty="0"/>
              <a:t> </a:t>
            </a:r>
            <a:r>
              <a:rPr lang="en-US" sz="1000" dirty="0" err="1"/>
              <a:t>w'ase</a:t>
            </a:r>
            <a:r>
              <a:rPr lang="en-US" sz="1000" dirty="0"/>
              <a:t> Aku, </a:t>
            </a:r>
            <a:r>
              <a:rPr lang="en-US" sz="1000" dirty="0" err="1"/>
              <a:t>ye'da</a:t>
            </a:r>
            <a:r>
              <a:rPr lang="en-US" sz="1000" dirty="0"/>
              <a:t> </a:t>
            </a:r>
            <a:r>
              <a:rPr lang="en-US" sz="1000" dirty="0" err="1"/>
              <a:t>w'ase</a:t>
            </a:r>
            <a:r>
              <a:rPr lang="en-US" sz="1000" dirty="0"/>
              <a:t> Aku." </a:t>
            </a:r>
            <a:r>
              <a:rPr lang="en-US" sz="1000" dirty="0" err="1"/>
              <a:t>Mmoboro</a:t>
            </a:r>
            <a:r>
              <a:rPr lang="en-US" sz="1000" dirty="0"/>
              <a:t> no</a:t>
            </a:r>
          </a:p>
          <a:p>
            <a:r>
              <a:rPr lang="en-US" sz="1000" dirty="0" err="1"/>
              <a:t>nnyina</a:t>
            </a:r>
            <a:r>
              <a:rPr lang="en-US" sz="1000" dirty="0"/>
              <a:t> </a:t>
            </a:r>
            <a:r>
              <a:rPr lang="en-US" sz="1000" dirty="0" err="1"/>
              <a:t>tuo</a:t>
            </a:r>
            <a:r>
              <a:rPr lang="en-US" sz="1000" dirty="0"/>
              <a:t> toa nom', </a:t>
            </a:r>
            <a:r>
              <a:rPr lang="en-US" sz="1000" dirty="0" err="1"/>
              <a:t>fom</a:t>
            </a:r>
            <a:r>
              <a:rPr lang="en-US" sz="1000" dirty="0"/>
              <a:t>! </a:t>
            </a:r>
            <a:r>
              <a:rPr lang="en-US" sz="1000" dirty="0" err="1"/>
              <a:t>Agya</a:t>
            </a:r>
            <a:r>
              <a:rPr lang="en-US" sz="1000" dirty="0"/>
              <a:t> </a:t>
            </a:r>
            <a:r>
              <a:rPr lang="en-US" sz="1000" dirty="0" err="1"/>
              <a:t>Ananse</a:t>
            </a:r>
            <a:r>
              <a:rPr lang="en-US" sz="1000" dirty="0"/>
              <a:t> </a:t>
            </a:r>
            <a:r>
              <a:rPr lang="en-US" sz="1000" dirty="0" err="1"/>
              <a:t>tuaa</a:t>
            </a:r>
            <a:r>
              <a:rPr lang="en-US" sz="1000" dirty="0"/>
              <a:t> </a:t>
            </a:r>
            <a:r>
              <a:rPr lang="en-US" sz="1000" dirty="0" err="1"/>
              <a:t>ano</a:t>
            </a:r>
            <a:r>
              <a:rPr lang="en-US" sz="1000" dirty="0"/>
              <a:t>. </a:t>
            </a:r>
            <a:r>
              <a:rPr lang="en-US" sz="1000" dirty="0" err="1"/>
              <a:t>Osee</a:t>
            </a:r>
            <a:r>
              <a:rPr lang="en-US" sz="1000" dirty="0"/>
              <a:t>, "</a:t>
            </a:r>
            <a:r>
              <a:rPr lang="en-US" sz="1000" dirty="0" err="1"/>
              <a:t>Nkwaseafuo</a:t>
            </a:r>
            <a:endParaRPr lang="en-US" sz="1000" dirty="0"/>
          </a:p>
          <a:p>
            <a:r>
              <a:rPr lang="en-US" sz="1000" dirty="0" err="1"/>
              <a:t>m'anya</a:t>
            </a:r>
            <a:r>
              <a:rPr lang="en-US" sz="1000" dirty="0"/>
              <a:t> </a:t>
            </a:r>
            <a:r>
              <a:rPr lang="en-US" sz="1000" dirty="0" err="1"/>
              <a:t>mo</a:t>
            </a:r>
            <a:r>
              <a:rPr lang="en-US" sz="1000" dirty="0"/>
              <a:t>, me de </a:t>
            </a:r>
            <a:r>
              <a:rPr lang="en-US" sz="1000" dirty="0" err="1"/>
              <a:t>mo</a:t>
            </a:r>
            <a:r>
              <a:rPr lang="en-US" sz="1000" dirty="0"/>
              <a:t> ko </a:t>
            </a:r>
            <a:r>
              <a:rPr lang="en-US" sz="1000" dirty="0" err="1"/>
              <a:t>gye</a:t>
            </a:r>
            <a:r>
              <a:rPr lang="en-US" sz="1000" dirty="0"/>
              <a:t> </a:t>
            </a:r>
            <a:r>
              <a:rPr lang="en-US" sz="1000" dirty="0" err="1"/>
              <a:t>Anyankonsem</a:t>
            </a:r>
            <a:r>
              <a:rPr lang="en-US" sz="1000" dirty="0"/>
              <a:t>." Ode </a:t>
            </a:r>
            <a:r>
              <a:rPr lang="en-US" sz="1000" dirty="0" err="1"/>
              <a:t>Mmoboro</a:t>
            </a:r>
            <a:r>
              <a:rPr lang="en-US" sz="1000" dirty="0"/>
              <a:t> ko maa</a:t>
            </a:r>
          </a:p>
          <a:p>
            <a:r>
              <a:rPr lang="en-US" sz="1000" dirty="0"/>
              <a:t>Nyame. Nyame see, " Me </a:t>
            </a:r>
            <a:r>
              <a:rPr lang="en-US" sz="1000" dirty="0" err="1"/>
              <a:t>nsa</a:t>
            </a:r>
            <a:r>
              <a:rPr lang="en-US" sz="1000" dirty="0"/>
              <a:t> aka, aka dee aka." </a:t>
            </a:r>
            <a:r>
              <a:rPr lang="en-US" sz="1000" dirty="0" err="1"/>
              <a:t>Ananse</a:t>
            </a:r>
            <a:r>
              <a:rPr lang="en-US" sz="1000" dirty="0"/>
              <a:t> baa bio, be ka</a:t>
            </a:r>
          </a:p>
          <a:p>
            <a:r>
              <a:rPr lang="en-US" sz="1000" dirty="0" err="1"/>
              <a:t>kyeree</a:t>
            </a:r>
            <a:r>
              <a:rPr lang="en-US" sz="1000" dirty="0"/>
              <a:t> ne yere see, "Aka </a:t>
            </a:r>
            <a:r>
              <a:rPr lang="en-US" sz="1000" dirty="0" err="1"/>
              <a:t>Osebo</a:t>
            </a:r>
            <a:r>
              <a:rPr lang="en-US" sz="1000" dirty="0"/>
              <a:t>." Aso see, " Ko </a:t>
            </a:r>
            <a:r>
              <a:rPr lang="en-US" sz="1000" dirty="0" err="1"/>
              <a:t>tu</a:t>
            </a:r>
            <a:r>
              <a:rPr lang="en-US" sz="1000" dirty="0"/>
              <a:t> </a:t>
            </a:r>
            <a:r>
              <a:rPr lang="en-US" sz="1000" dirty="0" err="1"/>
              <a:t>amana</a:t>
            </a:r>
            <a:r>
              <a:rPr lang="en-US" sz="1000" dirty="0"/>
              <a:t>." </a:t>
            </a:r>
            <a:r>
              <a:rPr lang="en-US" sz="1000" dirty="0" err="1"/>
              <a:t>Ananse</a:t>
            </a:r>
            <a:r>
              <a:rPr lang="en-US" sz="1000" dirty="0"/>
              <a:t> see,</a:t>
            </a:r>
          </a:p>
          <a:p>
            <a:r>
              <a:rPr lang="en-US" sz="1000" dirty="0"/>
              <a:t>" </a:t>
            </a:r>
            <a:r>
              <a:rPr lang="en-US" sz="1000" dirty="0" err="1"/>
              <a:t>Gyae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mahu</a:t>
            </a:r>
            <a:r>
              <a:rPr lang="en-US" sz="1000" dirty="0"/>
              <a:t>." </a:t>
            </a:r>
            <a:r>
              <a:rPr lang="en-US" sz="1000" dirty="0" err="1"/>
              <a:t>Enie</a:t>
            </a:r>
            <a:r>
              <a:rPr lang="en-US" sz="1000" dirty="0"/>
              <a:t> </a:t>
            </a:r>
            <a:r>
              <a:rPr lang="en-US" sz="1000" dirty="0" err="1"/>
              <a:t>Ananse</a:t>
            </a:r>
            <a:r>
              <a:rPr lang="en-US" sz="1000" dirty="0"/>
              <a:t> ko pee </a:t>
            </a:r>
            <a:r>
              <a:rPr lang="en-US" sz="1000" dirty="0" err="1"/>
              <a:t>Osebo</a:t>
            </a:r>
            <a:r>
              <a:rPr lang="en-US" sz="1000" dirty="0"/>
              <a:t> </a:t>
            </a:r>
            <a:r>
              <a:rPr lang="en-US" sz="1000" dirty="0" err="1"/>
              <a:t>kyeneno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otu</a:t>
            </a:r>
            <a:r>
              <a:rPr lang="en-US" sz="1000" dirty="0"/>
              <a:t> </a:t>
            </a:r>
            <a:r>
              <a:rPr lang="en-US" sz="1000" dirty="0" err="1"/>
              <a:t>amana</a:t>
            </a:r>
            <a:r>
              <a:rPr lang="en-US" sz="1000" dirty="0"/>
              <a:t> ten</a:t>
            </a:r>
          </a:p>
          <a:p>
            <a:r>
              <a:rPr lang="en-US" sz="1000" dirty="0" err="1"/>
              <a:t>tenten</a:t>
            </a:r>
            <a:r>
              <a:rPr lang="en-US" sz="1000" dirty="0"/>
              <a:t>,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okataa</a:t>
            </a:r>
            <a:r>
              <a:rPr lang="en-US" sz="1000" dirty="0"/>
              <a:t> so,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obaa</a:t>
            </a:r>
            <a:r>
              <a:rPr lang="en-US" sz="1000" dirty="0"/>
              <a:t> 'fie. </a:t>
            </a:r>
            <a:r>
              <a:rPr lang="en-US" sz="1000" dirty="0" err="1"/>
              <a:t>Adeekyeye</a:t>
            </a:r>
            <a:r>
              <a:rPr lang="en-US" sz="1000" dirty="0"/>
              <a:t> </a:t>
            </a:r>
            <a:r>
              <a:rPr lang="en-US" sz="1000" dirty="0" err="1"/>
              <a:t>anopa</a:t>
            </a:r>
            <a:r>
              <a:rPr lang="en-US" sz="1000" dirty="0"/>
              <a:t>, </a:t>
            </a:r>
            <a:r>
              <a:rPr lang="en-US" sz="1000" dirty="0" err="1"/>
              <a:t>Ananse</a:t>
            </a:r>
            <a:r>
              <a:rPr lang="en-US" sz="1000" dirty="0"/>
              <a:t> se </a:t>
            </a:r>
            <a:r>
              <a:rPr lang="en-US" sz="1000" dirty="0" err="1"/>
              <a:t>oko</a:t>
            </a:r>
            <a:r>
              <a:rPr lang="en-US" sz="1000" dirty="0"/>
              <a:t>, </a:t>
            </a:r>
            <a:r>
              <a:rPr lang="en-US" sz="1000" dirty="0" err="1"/>
              <a:t>obekoro</a:t>
            </a:r>
            <a:r>
              <a:rPr lang="en-US" sz="1000" dirty="0"/>
              <a:t>,</a:t>
            </a:r>
          </a:p>
          <a:p>
            <a:r>
              <a:rPr lang="en-US" sz="1000" dirty="0" err="1"/>
              <a:t>Osebo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oda</a:t>
            </a:r>
            <a:r>
              <a:rPr lang="en-US" sz="1000" dirty="0"/>
              <a:t> </a:t>
            </a:r>
            <a:r>
              <a:rPr lang="en-US" sz="1000" dirty="0" err="1"/>
              <a:t>amanam</a:t>
            </a:r>
            <a:r>
              <a:rPr lang="en-US" sz="1000" dirty="0"/>
              <a:t>'. </a:t>
            </a:r>
            <a:r>
              <a:rPr lang="en-US" sz="1000" dirty="0" err="1"/>
              <a:t>Ananse</a:t>
            </a:r>
            <a:r>
              <a:rPr lang="en-US" sz="1000" dirty="0"/>
              <a:t> see, "</a:t>
            </a:r>
            <a:r>
              <a:rPr lang="en-US" sz="1000" dirty="0" err="1"/>
              <a:t>Agyawa</a:t>
            </a:r>
            <a:r>
              <a:rPr lang="en-US" sz="1000" dirty="0"/>
              <a:t> '</a:t>
            </a:r>
            <a:r>
              <a:rPr lang="en-US" sz="1000" dirty="0" err="1"/>
              <a:t>ba</a:t>
            </a:r>
            <a:r>
              <a:rPr lang="en-US" sz="1000" dirty="0"/>
              <a:t>! </a:t>
            </a:r>
            <a:r>
              <a:rPr lang="en-US" sz="1000" dirty="0" err="1"/>
              <a:t>Enawa</a:t>
            </a:r>
            <a:r>
              <a:rPr lang="en-US" sz="1000" dirty="0"/>
              <a:t> '</a:t>
            </a:r>
            <a:r>
              <a:rPr lang="en-US" sz="1000" dirty="0" err="1"/>
              <a:t>ba</a:t>
            </a:r>
            <a:r>
              <a:rPr lang="en-US" sz="1000" dirty="0"/>
              <a:t>! se </a:t>
            </a:r>
            <a:r>
              <a:rPr lang="en-US" sz="1000" dirty="0" err="1"/>
              <a:t>maka</a:t>
            </a:r>
            <a:endParaRPr lang="en-US" sz="1000" dirty="0"/>
          </a:p>
          <a:p>
            <a:r>
              <a:rPr lang="en-US" sz="1000" dirty="0" err="1"/>
              <a:t>akyere</a:t>
            </a:r>
            <a:r>
              <a:rPr lang="en-US" sz="1000" dirty="0"/>
              <a:t> wo se </a:t>
            </a:r>
            <a:r>
              <a:rPr lang="en-US" sz="1000" dirty="0" err="1"/>
              <a:t>nnom</a:t>
            </a:r>
            <a:r>
              <a:rPr lang="en-US" sz="1000" dirty="0"/>
              <a:t> </a:t>
            </a:r>
            <a:r>
              <a:rPr lang="en-US" sz="1000" dirty="0" err="1"/>
              <a:t>nsa</a:t>
            </a:r>
            <a:r>
              <a:rPr lang="en-US" sz="1000" dirty="0"/>
              <a:t>, sese wo </a:t>
            </a:r>
            <a:r>
              <a:rPr lang="en-US" sz="1000" dirty="0" err="1"/>
              <a:t>nokwa</a:t>
            </a:r>
            <a:r>
              <a:rPr lang="en-US" sz="1000" dirty="0"/>
              <a:t> </a:t>
            </a:r>
            <a:r>
              <a:rPr lang="en-US" sz="1000" dirty="0" err="1"/>
              <a:t>wako</a:t>
            </a:r>
            <a:r>
              <a:rPr lang="en-US" sz="1000" dirty="0"/>
              <a:t> nom abo, </a:t>
            </a:r>
            <a:r>
              <a:rPr lang="en-US" sz="1000" dirty="0" err="1"/>
              <a:t>nti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w'abe</a:t>
            </a:r>
            <a:r>
              <a:rPr lang="en-US" sz="1000" dirty="0"/>
              <a:t> to</a:t>
            </a:r>
          </a:p>
          <a:p>
            <a:r>
              <a:rPr lang="en-US" sz="1000" dirty="0" err="1"/>
              <a:t>amanam</a:t>
            </a:r>
            <a:r>
              <a:rPr lang="en-US" sz="1000" dirty="0"/>
              <a:t>'; se me </a:t>
            </a:r>
            <a:r>
              <a:rPr lang="en-US" sz="1000" dirty="0" err="1"/>
              <a:t>kaase</a:t>
            </a:r>
            <a:r>
              <a:rPr lang="en-US" sz="1000" dirty="0"/>
              <a:t> me </a:t>
            </a:r>
            <a:r>
              <a:rPr lang="en-US" sz="1000" dirty="0" err="1"/>
              <a:t>beyi</a:t>
            </a:r>
            <a:r>
              <a:rPr lang="en-US" sz="1000" dirty="0"/>
              <a:t> wo a, </a:t>
            </a:r>
            <a:r>
              <a:rPr lang="en-US" sz="1000" dirty="0" err="1"/>
              <a:t>addekye</a:t>
            </a:r>
            <a:r>
              <a:rPr lang="en-US" sz="1000" dirty="0"/>
              <a:t> wo ko hu me a, se </a:t>
            </a:r>
            <a:r>
              <a:rPr lang="en-US" sz="1000" dirty="0" err="1"/>
              <a:t>nso</a:t>
            </a:r>
            <a:r>
              <a:rPr lang="en-US" sz="1000" dirty="0"/>
              <a:t> me</a:t>
            </a:r>
          </a:p>
          <a:p>
            <a:r>
              <a:rPr lang="en-US" sz="1000" dirty="0"/>
              <a:t>'</a:t>
            </a:r>
            <a:r>
              <a:rPr lang="en-US" sz="1000" dirty="0" err="1"/>
              <a:t>ba</a:t>
            </a:r>
            <a:r>
              <a:rPr lang="en-US" sz="1000" dirty="0"/>
              <a:t> </a:t>
            </a:r>
            <a:r>
              <a:rPr lang="en-US" sz="1000" dirty="0" err="1"/>
              <a:t>biara</a:t>
            </a:r>
            <a:r>
              <a:rPr lang="en-US" sz="1000" dirty="0"/>
              <a:t> a, </a:t>
            </a:r>
            <a:r>
              <a:rPr lang="en-US" sz="1000" dirty="0" err="1"/>
              <a:t>na</a:t>
            </a:r>
            <a:r>
              <a:rPr lang="en-US" sz="1000" dirty="0"/>
              <a:t> wo ko kye no." </a:t>
            </a:r>
            <a:r>
              <a:rPr lang="en-US" sz="1000" dirty="0" err="1"/>
              <a:t>Osebo</a:t>
            </a:r>
            <a:r>
              <a:rPr lang="en-US" sz="1000" dirty="0"/>
              <a:t> se, " 0! me </a:t>
            </a:r>
            <a:r>
              <a:rPr lang="en-US" sz="1000" dirty="0" err="1"/>
              <a:t>ntimi</a:t>
            </a:r>
            <a:r>
              <a:rPr lang="en-US" sz="1000" dirty="0"/>
              <a:t>."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42121-42BD-DD63-BDDA-8CE6FE525908}"/>
              </a:ext>
            </a:extLst>
          </p:cNvPr>
          <p:cNvSpPr txBox="1"/>
          <p:nvPr/>
        </p:nvSpPr>
        <p:spPr>
          <a:xfrm>
            <a:off x="6096000" y="896269"/>
            <a:ext cx="5123695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Ananse</a:t>
            </a:r>
            <a:r>
              <a:rPr lang="en-US" sz="1000" dirty="0"/>
              <a:t> ko </a:t>
            </a:r>
            <a:r>
              <a:rPr lang="en-US" sz="1000" dirty="0" err="1"/>
              <a:t>twaa</a:t>
            </a:r>
            <a:endParaRPr lang="en-US" sz="1000" dirty="0"/>
          </a:p>
          <a:p>
            <a:r>
              <a:rPr lang="en-US" sz="1000" dirty="0" err="1"/>
              <a:t>nnua</a:t>
            </a:r>
            <a:r>
              <a:rPr lang="en-US" sz="1000" dirty="0"/>
              <a:t> </a:t>
            </a:r>
            <a:r>
              <a:rPr lang="en-US" sz="1000" dirty="0" err="1"/>
              <a:t>mmienu</a:t>
            </a:r>
            <a:r>
              <a:rPr lang="en-US" sz="1000" dirty="0"/>
              <a:t>, de </a:t>
            </a:r>
            <a:r>
              <a:rPr lang="en-US" sz="1000" dirty="0" err="1"/>
              <a:t>bako</a:t>
            </a:r>
            <a:r>
              <a:rPr lang="en-US" sz="1000" dirty="0"/>
              <a:t> too ha, de </a:t>
            </a:r>
            <a:r>
              <a:rPr lang="en-US" sz="1000" dirty="0" err="1"/>
              <a:t>bako</a:t>
            </a:r>
            <a:r>
              <a:rPr lang="en-US" sz="1000" dirty="0"/>
              <a:t> too ha. </a:t>
            </a:r>
            <a:r>
              <a:rPr lang="en-US" sz="1000" dirty="0" err="1"/>
              <a:t>Osee</a:t>
            </a:r>
            <a:r>
              <a:rPr lang="en-US" sz="1000" dirty="0"/>
              <a:t>, " Fa wo </a:t>
            </a:r>
            <a:r>
              <a:rPr lang="en-US" sz="1000" dirty="0" err="1"/>
              <a:t>nsa</a:t>
            </a:r>
            <a:r>
              <a:rPr lang="en-US" sz="1000" dirty="0"/>
              <a:t> </a:t>
            </a:r>
            <a:r>
              <a:rPr lang="en-US" sz="1000" dirty="0" err="1"/>
              <a:t>bako</a:t>
            </a:r>
            <a:endParaRPr lang="en-US" sz="1000" dirty="0"/>
          </a:p>
          <a:p>
            <a:r>
              <a:rPr lang="en-US" sz="1000" dirty="0"/>
              <a:t>to ha, </a:t>
            </a:r>
            <a:r>
              <a:rPr lang="en-US" sz="1000" dirty="0" err="1"/>
              <a:t>na</a:t>
            </a:r>
            <a:r>
              <a:rPr lang="en-US" sz="1000" dirty="0"/>
              <a:t> fa wo </a:t>
            </a:r>
            <a:r>
              <a:rPr lang="en-US" sz="1000" dirty="0" err="1"/>
              <a:t>nsa</a:t>
            </a:r>
            <a:r>
              <a:rPr lang="en-US" sz="1000" dirty="0"/>
              <a:t> </a:t>
            </a:r>
            <a:r>
              <a:rPr lang="en-US" sz="1000" dirty="0" err="1"/>
              <a:t>bako</a:t>
            </a:r>
            <a:r>
              <a:rPr lang="en-US" sz="1000" dirty="0"/>
              <a:t> </a:t>
            </a:r>
            <a:r>
              <a:rPr lang="en-US" sz="1000" dirty="0" err="1"/>
              <a:t>soso</a:t>
            </a:r>
            <a:r>
              <a:rPr lang="en-US" sz="1000" dirty="0"/>
              <a:t> to ha." Na </a:t>
            </a:r>
            <a:r>
              <a:rPr lang="en-US" sz="1000" dirty="0" err="1"/>
              <a:t>Osebo</a:t>
            </a:r>
            <a:r>
              <a:rPr lang="en-US" sz="1000" dirty="0"/>
              <a:t> de </a:t>
            </a:r>
            <a:r>
              <a:rPr lang="en-US" sz="1000" dirty="0" err="1"/>
              <a:t>totoye</a:t>
            </a:r>
            <a:r>
              <a:rPr lang="en-US" sz="1000" dirty="0"/>
              <a:t>. Ose </a:t>
            </a:r>
            <a:r>
              <a:rPr lang="en-US" sz="1000" dirty="0" err="1"/>
              <a:t>ofo</a:t>
            </a:r>
            <a:r>
              <a:rPr lang="en-US" sz="1000" dirty="0"/>
              <a:t>' </a:t>
            </a:r>
            <a:r>
              <a:rPr lang="en-US" sz="1000" dirty="0" err="1"/>
              <a:t>na</a:t>
            </a:r>
            <a:endParaRPr lang="en-US" sz="1000" dirty="0"/>
          </a:p>
          <a:p>
            <a:r>
              <a:rPr lang="en-US" sz="1000" dirty="0" err="1"/>
              <a:t>Ananse</a:t>
            </a:r>
            <a:r>
              <a:rPr lang="en-US" sz="1000" dirty="0"/>
              <a:t> ama </a:t>
            </a:r>
            <a:r>
              <a:rPr lang="en-US" sz="1000" dirty="0" err="1"/>
              <a:t>sekan</a:t>
            </a:r>
            <a:r>
              <a:rPr lang="en-US" sz="1000" dirty="0"/>
              <a:t> so,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wa</a:t>
            </a:r>
            <a:r>
              <a:rPr lang="en-US" sz="1000" dirty="0"/>
              <a:t> ma </a:t>
            </a:r>
            <a:r>
              <a:rPr lang="en-US" sz="1000" dirty="0" err="1"/>
              <a:t>n'anyam</a:t>
            </a:r>
            <a:r>
              <a:rPr lang="en-US" sz="1000" dirty="0"/>
              <a:t>, ne </a:t>
            </a:r>
            <a:r>
              <a:rPr lang="en-US" sz="1000" dirty="0" err="1"/>
              <a:t>tirim</a:t>
            </a:r>
            <a:r>
              <a:rPr lang="en-US" sz="1000" dirty="0"/>
              <a:t>' </a:t>
            </a:r>
            <a:r>
              <a:rPr lang="en-US" sz="1000" dirty="0" err="1"/>
              <a:t>gao</a:t>
            </a:r>
            <a:r>
              <a:rPr lang="en-US" sz="1000" dirty="0"/>
              <a:t>! </a:t>
            </a:r>
            <a:r>
              <a:rPr lang="en-US" sz="1000" dirty="0" err="1"/>
              <a:t>Osebo</a:t>
            </a:r>
            <a:r>
              <a:rPr lang="en-US" sz="1000" dirty="0"/>
              <a:t> </a:t>
            </a:r>
            <a:r>
              <a:rPr lang="en-US" sz="1000" dirty="0" err="1"/>
              <a:t>gyee</a:t>
            </a:r>
            <a:r>
              <a:rPr lang="en-US" sz="1000" dirty="0"/>
              <a:t> ama</a:t>
            </a:r>
          </a:p>
          <a:p>
            <a:r>
              <a:rPr lang="en-US" sz="1000" dirty="0" err="1"/>
              <a:t>nam</a:t>
            </a:r>
            <a:r>
              <a:rPr lang="en-US" sz="1000" dirty="0"/>
              <a:t>' </a:t>
            </a:r>
            <a:r>
              <a:rPr lang="en-US" sz="1000" dirty="0" err="1"/>
              <a:t>fom</a:t>
            </a:r>
            <a:r>
              <a:rPr lang="en-US" sz="1000" dirty="0"/>
              <a:t>! </a:t>
            </a:r>
            <a:r>
              <a:rPr lang="en-US" sz="1000" dirty="0" err="1"/>
              <a:t>Ananse</a:t>
            </a:r>
            <a:r>
              <a:rPr lang="en-US" sz="1000" dirty="0"/>
              <a:t> </a:t>
            </a:r>
            <a:r>
              <a:rPr lang="en-US" sz="1000" dirty="0" err="1"/>
              <a:t>faa</a:t>
            </a:r>
            <a:r>
              <a:rPr lang="en-US" sz="1000" dirty="0"/>
              <a:t> </a:t>
            </a:r>
            <a:r>
              <a:rPr lang="en-US" sz="1000" dirty="0" err="1"/>
              <a:t>atwedee</a:t>
            </a:r>
            <a:r>
              <a:rPr lang="en-US" sz="1000" dirty="0"/>
              <a:t> de </a:t>
            </a:r>
            <a:r>
              <a:rPr lang="en-US" sz="1000" dirty="0" err="1"/>
              <a:t>sii</a:t>
            </a:r>
            <a:r>
              <a:rPr lang="en-US" sz="1000" dirty="0"/>
              <a:t> </a:t>
            </a:r>
            <a:r>
              <a:rPr lang="en-US" sz="1000" dirty="0" err="1"/>
              <a:t>amanam</a:t>
            </a:r>
            <a:r>
              <a:rPr lang="en-US" sz="1000" dirty="0"/>
              <a:t>' ko </a:t>
            </a:r>
            <a:r>
              <a:rPr lang="en-US" sz="1000" dirty="0" err="1"/>
              <a:t>yii</a:t>
            </a:r>
            <a:r>
              <a:rPr lang="en-US" sz="1000" dirty="0"/>
              <a:t> </a:t>
            </a:r>
            <a:r>
              <a:rPr lang="en-US" sz="1000" dirty="0" err="1"/>
              <a:t>Osebo</a:t>
            </a:r>
            <a:r>
              <a:rPr lang="en-US" sz="1000" dirty="0"/>
              <a:t>. Oko </a:t>
            </a:r>
            <a:r>
              <a:rPr lang="en-US" sz="1000" dirty="0" err="1"/>
              <a:t>yii</a:t>
            </a:r>
            <a:r>
              <a:rPr lang="en-US" sz="1000" dirty="0"/>
              <a:t> </a:t>
            </a:r>
            <a:r>
              <a:rPr lang="en-US" sz="1000" dirty="0" err="1"/>
              <a:t>Osebo</a:t>
            </a:r>
            <a:endParaRPr lang="en-US" sz="1000" dirty="0"/>
          </a:p>
          <a:p>
            <a:r>
              <a:rPr lang="en-US" sz="1000" dirty="0"/>
              <a:t>de no baye, </a:t>
            </a:r>
            <a:r>
              <a:rPr lang="en-US" sz="1000" dirty="0" err="1"/>
              <a:t>osee</a:t>
            </a:r>
            <a:r>
              <a:rPr lang="en-US" sz="1000" dirty="0"/>
              <a:t>, " </a:t>
            </a:r>
            <a:r>
              <a:rPr lang="en-US" sz="1000" dirty="0" err="1"/>
              <a:t>Kwasea</a:t>
            </a:r>
            <a:r>
              <a:rPr lang="en-US" sz="1000" dirty="0"/>
              <a:t> me de wo ko </a:t>
            </a:r>
            <a:r>
              <a:rPr lang="en-US" sz="1000" dirty="0" err="1"/>
              <a:t>gye</a:t>
            </a:r>
            <a:r>
              <a:rPr lang="en-US" sz="1000" dirty="0"/>
              <a:t> </a:t>
            </a:r>
            <a:r>
              <a:rPr lang="en-US" sz="1000" dirty="0" err="1"/>
              <a:t>Anyankonsem</a:t>
            </a:r>
            <a:r>
              <a:rPr lang="en-US" sz="1000" dirty="0"/>
              <a:t>." </a:t>
            </a:r>
          </a:p>
          <a:p>
            <a:r>
              <a:rPr lang="en-US" sz="1000" dirty="0" err="1"/>
              <a:t>Omaa</a:t>
            </a:r>
            <a:r>
              <a:rPr lang="en-US" sz="1000" dirty="0"/>
              <a:t> </a:t>
            </a:r>
            <a:r>
              <a:rPr lang="en-US" sz="1000" dirty="0" err="1"/>
              <a:t>Osebo</a:t>
            </a:r>
            <a:r>
              <a:rPr lang="en-US" sz="1000" dirty="0"/>
              <a:t> so, ko maa Nyame. Nyame see, " Me </a:t>
            </a:r>
            <a:r>
              <a:rPr lang="en-US" sz="1000" dirty="0" err="1"/>
              <a:t>nsa</a:t>
            </a:r>
            <a:r>
              <a:rPr lang="en-US" sz="1000" dirty="0"/>
              <a:t> aka, aka dee aka." </a:t>
            </a:r>
            <a:r>
              <a:rPr lang="en-US" sz="1000" dirty="0" err="1"/>
              <a:t>Ananse</a:t>
            </a:r>
            <a:r>
              <a:rPr lang="en-US" sz="1000" dirty="0"/>
              <a:t> baye</a:t>
            </a:r>
          </a:p>
          <a:p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osenee</a:t>
            </a:r>
            <a:r>
              <a:rPr lang="en-US" sz="1000" dirty="0"/>
              <a:t> Akua Ba,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oboo</a:t>
            </a:r>
            <a:r>
              <a:rPr lang="en-US" sz="1000" dirty="0"/>
              <a:t> </a:t>
            </a:r>
            <a:r>
              <a:rPr lang="en-US" sz="1000" dirty="0" err="1"/>
              <a:t>amane</a:t>
            </a:r>
            <a:r>
              <a:rPr lang="en-US" sz="1000" dirty="0"/>
              <a:t> de </a:t>
            </a:r>
            <a:r>
              <a:rPr lang="en-US" sz="1000" dirty="0" err="1"/>
              <a:t>tetaree</a:t>
            </a:r>
            <a:r>
              <a:rPr lang="en-US" sz="1000" dirty="0"/>
              <a:t> Akua Ba no ho;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ofufuu</a:t>
            </a:r>
            <a:endParaRPr lang="en-US" sz="1000" dirty="0"/>
          </a:p>
          <a:p>
            <a:r>
              <a:rPr lang="en-US" sz="1000" dirty="0"/>
              <a:t>to, </a:t>
            </a:r>
            <a:r>
              <a:rPr lang="en-US" sz="1000" dirty="0" err="1"/>
              <a:t>na</a:t>
            </a:r>
            <a:r>
              <a:rPr lang="en-US" sz="1000" dirty="0"/>
              <a:t> ode bi </a:t>
            </a:r>
            <a:r>
              <a:rPr lang="en-US" sz="1000" dirty="0" err="1"/>
              <a:t>hyee</a:t>
            </a:r>
            <a:r>
              <a:rPr lang="en-US" sz="1000" dirty="0"/>
              <a:t> Akua Ba no </a:t>
            </a:r>
            <a:r>
              <a:rPr lang="en-US" sz="1000" dirty="0" err="1"/>
              <a:t>nsam</a:t>
            </a:r>
            <a:r>
              <a:rPr lang="en-US" sz="1000" dirty="0"/>
              <a:t>',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ofufuu</a:t>
            </a:r>
            <a:r>
              <a:rPr lang="en-US" sz="1000" dirty="0"/>
              <a:t> bi de </a:t>
            </a:r>
            <a:r>
              <a:rPr lang="en-US" sz="1000" dirty="0" err="1"/>
              <a:t>guu</a:t>
            </a:r>
            <a:r>
              <a:rPr lang="en-US" sz="1000" dirty="0"/>
              <a:t> </a:t>
            </a:r>
            <a:r>
              <a:rPr lang="en-US" sz="1000" dirty="0" err="1"/>
              <a:t>ayowam</a:t>
            </a:r>
            <a:r>
              <a:rPr lang="en-US" sz="1000" dirty="0"/>
              <a:t>'; ode</a:t>
            </a:r>
          </a:p>
          <a:p>
            <a:r>
              <a:rPr lang="en-US" sz="1000" dirty="0"/>
              <a:t>homa </a:t>
            </a:r>
            <a:r>
              <a:rPr lang="en-US" sz="1000" dirty="0" err="1"/>
              <a:t>soo</a:t>
            </a:r>
            <a:r>
              <a:rPr lang="en-US" sz="1000" dirty="0"/>
              <a:t> Akua Ba </a:t>
            </a:r>
            <a:r>
              <a:rPr lang="en-US" sz="1000" dirty="0" err="1"/>
              <a:t>asen</a:t>
            </a:r>
            <a:r>
              <a:rPr lang="en-US" sz="1000" dirty="0"/>
              <a:t>, </a:t>
            </a:r>
            <a:r>
              <a:rPr lang="en-US" sz="1000" dirty="0" err="1"/>
              <a:t>na</a:t>
            </a:r>
            <a:r>
              <a:rPr lang="en-US" sz="1000" dirty="0"/>
              <a:t> ode no </a:t>
            </a:r>
            <a:r>
              <a:rPr lang="en-US" sz="1000" dirty="0" err="1"/>
              <a:t>kosii</a:t>
            </a:r>
            <a:r>
              <a:rPr lang="en-US" sz="1000" dirty="0"/>
              <a:t> </a:t>
            </a:r>
            <a:r>
              <a:rPr lang="en-US" sz="1000" dirty="0" err="1"/>
              <a:t>odum</a:t>
            </a:r>
            <a:r>
              <a:rPr lang="en-US" sz="1000" dirty="0"/>
              <a:t> </a:t>
            </a:r>
            <a:r>
              <a:rPr lang="en-US" sz="1000" dirty="0" err="1"/>
              <a:t>ase</a:t>
            </a:r>
            <a:r>
              <a:rPr lang="en-US" sz="1000" dirty="0"/>
              <a:t> </a:t>
            </a:r>
            <a:r>
              <a:rPr lang="en-US" sz="1000" dirty="0" err="1"/>
              <a:t>babi</a:t>
            </a:r>
            <a:r>
              <a:rPr lang="en-US" sz="1000" dirty="0"/>
              <a:t> a </a:t>
            </a:r>
            <a:r>
              <a:rPr lang="en-US" sz="1000" dirty="0" err="1"/>
              <a:t>mmoatia</a:t>
            </a:r>
            <a:r>
              <a:rPr lang="en-US" sz="1000" dirty="0"/>
              <a:t> </a:t>
            </a:r>
            <a:r>
              <a:rPr lang="en-US" sz="1000" dirty="0" err="1"/>
              <a:t>bedi</a:t>
            </a:r>
            <a:endParaRPr lang="en-US" sz="1000" dirty="0"/>
          </a:p>
          <a:p>
            <a:r>
              <a:rPr lang="en-US" sz="1000" dirty="0" err="1"/>
              <a:t>agoro</a:t>
            </a:r>
            <a:r>
              <a:rPr lang="en-US" sz="1000" dirty="0"/>
              <a:t>. Na </a:t>
            </a:r>
            <a:r>
              <a:rPr lang="en-US" sz="1000" dirty="0" err="1"/>
              <a:t>mmoatia</a:t>
            </a:r>
            <a:r>
              <a:rPr lang="en-US" sz="1000" dirty="0"/>
              <a:t> </a:t>
            </a:r>
            <a:r>
              <a:rPr lang="en-US" sz="1000" dirty="0" err="1"/>
              <a:t>bako</a:t>
            </a:r>
            <a:r>
              <a:rPr lang="en-US" sz="1000" dirty="0"/>
              <a:t> baye. </a:t>
            </a:r>
            <a:r>
              <a:rPr lang="en-US" sz="1000" dirty="0" err="1"/>
              <a:t>Osee</a:t>
            </a:r>
            <a:r>
              <a:rPr lang="en-US" sz="1000" dirty="0"/>
              <a:t>, "Akua, me </a:t>
            </a:r>
            <a:r>
              <a:rPr lang="en-US" sz="1000" dirty="0" err="1"/>
              <a:t>nni</a:t>
            </a:r>
            <a:r>
              <a:rPr lang="en-US" sz="1000" dirty="0"/>
              <a:t> </a:t>
            </a:r>
            <a:r>
              <a:rPr lang="en-US" sz="1000" dirty="0" err="1"/>
              <a:t>eto</a:t>
            </a:r>
            <a:r>
              <a:rPr lang="en-US" sz="1000" dirty="0"/>
              <a:t> </a:t>
            </a:r>
            <a:r>
              <a:rPr lang="en-US" sz="1000" dirty="0" err="1"/>
              <a:t>yi</a:t>
            </a:r>
            <a:r>
              <a:rPr lang="en-US" sz="1000" dirty="0"/>
              <a:t> bi? " Na</a:t>
            </a:r>
          </a:p>
          <a:p>
            <a:r>
              <a:rPr lang="en-US" sz="1000" dirty="0" err="1"/>
              <a:t>Ananse</a:t>
            </a:r>
            <a:r>
              <a:rPr lang="en-US" sz="1000" dirty="0"/>
              <a:t> </a:t>
            </a:r>
            <a:r>
              <a:rPr lang="en-US" sz="1000" dirty="0" err="1"/>
              <a:t>atwe</a:t>
            </a:r>
            <a:r>
              <a:rPr lang="en-US" sz="1000" dirty="0"/>
              <a:t> homa no, </a:t>
            </a:r>
            <a:r>
              <a:rPr lang="en-US" sz="1000" dirty="0" err="1"/>
              <a:t>na</a:t>
            </a:r>
            <a:r>
              <a:rPr lang="en-US" sz="1000" dirty="0"/>
              <a:t> Akua Ba no abo ne </a:t>
            </a:r>
            <a:r>
              <a:rPr lang="en-US" sz="1000" dirty="0" err="1"/>
              <a:t>tiri</a:t>
            </a:r>
            <a:r>
              <a:rPr lang="en-US" sz="1000" dirty="0"/>
              <a:t> </a:t>
            </a:r>
            <a:r>
              <a:rPr lang="en-US" sz="1000" dirty="0" err="1"/>
              <a:t>nko</a:t>
            </a:r>
            <a:r>
              <a:rPr lang="en-US" sz="1000" dirty="0"/>
              <a:t>. </a:t>
            </a:r>
            <a:r>
              <a:rPr lang="en-US" sz="1000" dirty="0" err="1"/>
              <a:t>Mmoatia</a:t>
            </a:r>
            <a:r>
              <a:rPr lang="en-US" sz="1000" dirty="0"/>
              <a:t> ka </a:t>
            </a:r>
            <a:r>
              <a:rPr lang="en-US" sz="1000" dirty="0" err="1"/>
              <a:t>kyeree</a:t>
            </a:r>
            <a:r>
              <a:rPr lang="en-US" sz="1000" dirty="0"/>
              <a:t> </a:t>
            </a:r>
            <a:r>
              <a:rPr lang="en-US" sz="1000" dirty="0" err="1"/>
              <a:t>onua</a:t>
            </a:r>
            <a:r>
              <a:rPr lang="en-US" sz="1000" dirty="0"/>
              <a:t> </a:t>
            </a:r>
            <a:r>
              <a:rPr lang="en-US" sz="1000" dirty="0" err="1"/>
              <a:t>bako</a:t>
            </a:r>
            <a:r>
              <a:rPr lang="en-US" sz="1000" dirty="0"/>
              <a:t> se, "Ose me </a:t>
            </a:r>
            <a:r>
              <a:rPr lang="en-US" sz="1000" dirty="0" err="1"/>
              <a:t>nni</a:t>
            </a:r>
            <a:r>
              <a:rPr lang="en-US" sz="1000" dirty="0"/>
              <a:t> bi." </a:t>
            </a:r>
            <a:r>
              <a:rPr lang="en-US" sz="1000" dirty="0" err="1"/>
              <a:t>Osee</a:t>
            </a:r>
            <a:r>
              <a:rPr lang="en-US" sz="1000" dirty="0"/>
              <a:t>, "Di bi e." Na </a:t>
            </a:r>
            <a:r>
              <a:rPr lang="en-US" sz="1000" dirty="0" err="1"/>
              <a:t>odi</a:t>
            </a:r>
            <a:r>
              <a:rPr lang="en-US" sz="1000" dirty="0"/>
              <a:t> </a:t>
            </a:r>
            <a:r>
              <a:rPr lang="en-US" sz="1000" dirty="0" err="1"/>
              <a:t>aduane</a:t>
            </a:r>
            <a:r>
              <a:rPr lang="en-US" sz="1000" dirty="0"/>
              <a:t> no</a:t>
            </a:r>
          </a:p>
          <a:p>
            <a:r>
              <a:rPr lang="en-US" sz="1000" dirty="0" err="1"/>
              <a:t>wieye</a:t>
            </a:r>
            <a:r>
              <a:rPr lang="en-US" sz="1000" dirty="0"/>
              <a:t>,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odaa</a:t>
            </a:r>
            <a:r>
              <a:rPr lang="en-US" sz="1000" dirty="0"/>
              <a:t> </a:t>
            </a:r>
            <a:r>
              <a:rPr lang="en-US" sz="1000" dirty="0" err="1"/>
              <a:t>n'ase</a:t>
            </a:r>
            <a:r>
              <a:rPr lang="en-US" sz="1000" dirty="0"/>
              <a:t>. Oda </a:t>
            </a:r>
            <a:r>
              <a:rPr lang="en-US" sz="1000" dirty="0" err="1"/>
              <a:t>n'ase</a:t>
            </a:r>
            <a:r>
              <a:rPr lang="en-US" sz="1000" dirty="0"/>
              <a:t> </a:t>
            </a:r>
            <a:r>
              <a:rPr lang="en-US" sz="1000" dirty="0" err="1"/>
              <a:t>ommua</a:t>
            </a:r>
            <a:r>
              <a:rPr lang="en-US" sz="1000" dirty="0"/>
              <a:t>. Na </a:t>
            </a:r>
            <a:r>
              <a:rPr lang="en-US" sz="1000" dirty="0" err="1"/>
              <a:t>Mmoatia</a:t>
            </a:r>
            <a:r>
              <a:rPr lang="en-US" sz="1000" dirty="0"/>
              <a:t> no ka </a:t>
            </a:r>
            <a:r>
              <a:rPr lang="en-US" sz="1000" dirty="0" err="1"/>
              <a:t>kyeree</a:t>
            </a:r>
            <a:r>
              <a:rPr lang="en-US" sz="1000" dirty="0"/>
              <a:t> </a:t>
            </a:r>
            <a:r>
              <a:rPr lang="en-US" sz="1000" dirty="0" err="1"/>
              <a:t>onua</a:t>
            </a:r>
            <a:endParaRPr lang="en-US" sz="1000" dirty="0"/>
          </a:p>
          <a:p>
            <a:r>
              <a:rPr lang="en-US" sz="1000" dirty="0"/>
              <a:t>se, "Me da </a:t>
            </a:r>
            <a:r>
              <a:rPr lang="en-US" sz="1000" dirty="0" err="1"/>
              <a:t>n'ase</a:t>
            </a:r>
            <a:r>
              <a:rPr lang="en-US" sz="1000" dirty="0"/>
              <a:t> a, </a:t>
            </a:r>
            <a:r>
              <a:rPr lang="en-US" sz="1000" dirty="0" err="1"/>
              <a:t>ommua</a:t>
            </a:r>
            <a:r>
              <a:rPr lang="en-US" sz="1000" dirty="0"/>
              <a:t>." </a:t>
            </a:r>
            <a:r>
              <a:rPr lang="en-US" sz="1000" dirty="0" err="1"/>
              <a:t>Mmoatia</a:t>
            </a:r>
            <a:r>
              <a:rPr lang="en-US" sz="1000" dirty="0"/>
              <a:t> no </a:t>
            </a:r>
            <a:r>
              <a:rPr lang="en-US" sz="1000" dirty="0" err="1"/>
              <a:t>nua</a:t>
            </a:r>
            <a:r>
              <a:rPr lang="en-US" sz="1000" dirty="0"/>
              <a:t> ka </a:t>
            </a:r>
            <a:r>
              <a:rPr lang="en-US" sz="1000" dirty="0" err="1"/>
              <a:t>kyeree</a:t>
            </a:r>
            <a:r>
              <a:rPr lang="en-US" sz="1000" dirty="0"/>
              <a:t> no se, "Bo no</a:t>
            </a:r>
          </a:p>
          <a:p>
            <a:r>
              <a:rPr lang="en-US" sz="1000" dirty="0"/>
              <a:t>sum." Na </a:t>
            </a:r>
            <a:r>
              <a:rPr lang="en-US" sz="1000" dirty="0" err="1"/>
              <a:t>wabo</a:t>
            </a:r>
            <a:r>
              <a:rPr lang="en-US" sz="1000" dirty="0"/>
              <a:t>, pa! Na ne </a:t>
            </a:r>
            <a:r>
              <a:rPr lang="en-US" sz="1000" dirty="0" err="1"/>
              <a:t>nsa</a:t>
            </a:r>
            <a:r>
              <a:rPr lang="en-US" sz="1000" dirty="0"/>
              <a:t> aka ho. Oka </a:t>
            </a:r>
            <a:r>
              <a:rPr lang="en-US" sz="1000" dirty="0" err="1"/>
              <a:t>kyeree</a:t>
            </a:r>
            <a:r>
              <a:rPr lang="en-US" sz="1000" dirty="0"/>
              <a:t> </a:t>
            </a:r>
            <a:r>
              <a:rPr lang="en-US" sz="1000" dirty="0" err="1"/>
              <a:t>onua</a:t>
            </a:r>
            <a:r>
              <a:rPr lang="en-US" sz="1000" dirty="0"/>
              <a:t> se, "Me </a:t>
            </a:r>
            <a:r>
              <a:rPr lang="en-US" sz="1000" dirty="0" err="1"/>
              <a:t>nsa</a:t>
            </a:r>
            <a:endParaRPr lang="en-US" sz="1000" dirty="0"/>
          </a:p>
          <a:p>
            <a:r>
              <a:rPr lang="en-US" sz="1000" dirty="0"/>
              <a:t>aka ho." </a:t>
            </a:r>
            <a:r>
              <a:rPr lang="en-US" sz="1000" dirty="0" err="1"/>
              <a:t>Osee</a:t>
            </a:r>
            <a:r>
              <a:rPr lang="en-US" sz="1000" dirty="0"/>
              <a:t>, " Fa </a:t>
            </a:r>
            <a:r>
              <a:rPr lang="en-US" sz="1000" dirty="0" err="1"/>
              <a:t>bako</a:t>
            </a:r>
            <a:r>
              <a:rPr lang="en-US" sz="1000" dirty="0"/>
              <a:t> a aka, </a:t>
            </a:r>
            <a:r>
              <a:rPr lang="en-US" sz="1000" dirty="0" err="1"/>
              <a:t>bo</a:t>
            </a:r>
            <a:r>
              <a:rPr lang="en-US" sz="1000" dirty="0"/>
              <a:t> no sum bio." Na ode boo no pa! </a:t>
            </a:r>
            <a:r>
              <a:rPr lang="en-US" sz="1000" dirty="0" err="1"/>
              <a:t>na</a:t>
            </a:r>
            <a:endParaRPr lang="en-US" sz="1000" dirty="0"/>
          </a:p>
          <a:p>
            <a:r>
              <a:rPr lang="en-US" sz="1000" dirty="0"/>
              <a:t>'</a:t>
            </a:r>
            <a:r>
              <a:rPr lang="en-US" sz="1000" dirty="0" err="1"/>
              <a:t>yi</a:t>
            </a:r>
            <a:r>
              <a:rPr lang="en-US" sz="1000" dirty="0"/>
              <a:t> no so aka ho. Na </a:t>
            </a:r>
            <a:r>
              <a:rPr lang="en-US" sz="1000" dirty="0" err="1"/>
              <a:t>Mmoatia</a:t>
            </a:r>
            <a:r>
              <a:rPr lang="en-US" sz="1000" dirty="0"/>
              <a:t> ka </a:t>
            </a:r>
            <a:r>
              <a:rPr lang="en-US" sz="1000" dirty="0" err="1"/>
              <a:t>kyeree</a:t>
            </a:r>
            <a:r>
              <a:rPr lang="en-US" sz="1000" dirty="0"/>
              <a:t> </a:t>
            </a:r>
            <a:r>
              <a:rPr lang="en-US" sz="1000" dirty="0" err="1"/>
              <a:t>onua</a:t>
            </a:r>
            <a:r>
              <a:rPr lang="en-US" sz="1000" dirty="0"/>
              <a:t> se, "Me </a:t>
            </a:r>
            <a:r>
              <a:rPr lang="en-US" sz="1000" dirty="0" err="1"/>
              <a:t>nsa</a:t>
            </a:r>
            <a:r>
              <a:rPr lang="en-US" sz="1000" dirty="0"/>
              <a:t> </a:t>
            </a:r>
            <a:r>
              <a:rPr lang="en-US" sz="1000" dirty="0" err="1"/>
              <a:t>mmienu</a:t>
            </a:r>
            <a:r>
              <a:rPr lang="en-US" sz="1000" dirty="0"/>
              <a:t> aka</a:t>
            </a:r>
          </a:p>
          <a:p>
            <a:r>
              <a:rPr lang="en-US" sz="1000" dirty="0"/>
              <a:t>ho." </a:t>
            </a:r>
            <a:r>
              <a:rPr lang="en-US" sz="1000" dirty="0" err="1"/>
              <a:t>Osee</a:t>
            </a:r>
            <a:r>
              <a:rPr lang="en-US" sz="1000" dirty="0"/>
              <a:t>, " Fa </a:t>
            </a:r>
            <a:r>
              <a:rPr lang="en-US" sz="1000" dirty="0" err="1"/>
              <a:t>w'afu</a:t>
            </a:r>
            <a:r>
              <a:rPr lang="en-US" sz="1000" dirty="0"/>
              <a:t> sum no." Ode sum no,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n'afu</a:t>
            </a:r>
            <a:r>
              <a:rPr lang="en-US" sz="1000" dirty="0"/>
              <a:t> aka ho. Na </a:t>
            </a:r>
            <a:r>
              <a:rPr lang="en-US" sz="1000" dirty="0" err="1"/>
              <a:t>Ananse</a:t>
            </a:r>
            <a:endParaRPr lang="en-US" sz="1000" dirty="0"/>
          </a:p>
          <a:p>
            <a:r>
              <a:rPr lang="en-US" sz="1000" dirty="0"/>
              <a:t>baye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obe</a:t>
            </a:r>
            <a:r>
              <a:rPr lang="en-US" sz="1000" dirty="0"/>
              <a:t> </a:t>
            </a:r>
            <a:r>
              <a:rPr lang="en-US" sz="1000" dirty="0" err="1"/>
              <a:t>kyekyeree</a:t>
            </a:r>
            <a:r>
              <a:rPr lang="en-US" sz="1000" dirty="0"/>
              <a:t> no; </a:t>
            </a:r>
            <a:r>
              <a:rPr lang="en-US" sz="1000" dirty="0" err="1"/>
              <a:t>osee</a:t>
            </a:r>
            <a:r>
              <a:rPr lang="en-US" sz="1000" dirty="0"/>
              <a:t>, " </a:t>
            </a:r>
            <a:r>
              <a:rPr lang="en-US" sz="1000" dirty="0" err="1"/>
              <a:t>Kwasea</a:t>
            </a:r>
            <a:r>
              <a:rPr lang="en-US" sz="1000" dirty="0"/>
              <a:t> </a:t>
            </a:r>
            <a:r>
              <a:rPr lang="en-US" sz="1000" dirty="0" err="1"/>
              <a:t>m'anya</a:t>
            </a:r>
            <a:r>
              <a:rPr lang="en-US" sz="1000" dirty="0"/>
              <a:t> wo, me de wo ko </a:t>
            </a:r>
            <a:r>
              <a:rPr lang="en-US" sz="1000" dirty="0" err="1"/>
              <a:t>gye</a:t>
            </a:r>
            <a:endParaRPr lang="en-US" sz="1000" dirty="0"/>
          </a:p>
          <a:p>
            <a:r>
              <a:rPr lang="en-US" sz="1000" dirty="0" err="1"/>
              <a:t>Anyankonsem</a:t>
            </a:r>
            <a:r>
              <a:rPr lang="en-US" sz="1000" dirty="0"/>
              <a:t>." Na ode </a:t>
            </a:r>
            <a:r>
              <a:rPr lang="en-US" sz="1000" dirty="0" err="1"/>
              <a:t>koo</a:t>
            </a:r>
            <a:r>
              <a:rPr lang="en-US" sz="1000" dirty="0"/>
              <a:t> 'fie. Na </a:t>
            </a:r>
            <a:r>
              <a:rPr lang="en-US" sz="1000" dirty="0" err="1"/>
              <a:t>Ananse</a:t>
            </a:r>
            <a:r>
              <a:rPr lang="en-US" sz="1000" dirty="0"/>
              <a:t> ka </a:t>
            </a:r>
            <a:r>
              <a:rPr lang="en-US" sz="1000" dirty="0" err="1"/>
              <a:t>kyeree</a:t>
            </a:r>
            <a:r>
              <a:rPr lang="en-US" sz="1000" dirty="0"/>
              <a:t> oni, Ya </a:t>
            </a:r>
            <a:r>
              <a:rPr lang="en-US" sz="1000" dirty="0" err="1"/>
              <a:t>Nsia</a:t>
            </a:r>
            <a:r>
              <a:rPr lang="en-US" sz="1000" dirty="0"/>
              <a:t> se,</a:t>
            </a:r>
          </a:p>
          <a:p>
            <a:r>
              <a:rPr lang="en-US" sz="1000" dirty="0"/>
              <a:t>" Sore, ma yen ko, me </a:t>
            </a:r>
            <a:r>
              <a:rPr lang="en-US" sz="1000" dirty="0" err="1"/>
              <a:t>mfa</a:t>
            </a:r>
            <a:r>
              <a:rPr lang="en-US" sz="1000" dirty="0"/>
              <a:t> wo </a:t>
            </a:r>
            <a:r>
              <a:rPr lang="en-US" sz="1000" dirty="0" err="1"/>
              <a:t>nka</a:t>
            </a:r>
            <a:r>
              <a:rPr lang="en-US" sz="1000" dirty="0"/>
              <a:t> </a:t>
            </a:r>
            <a:r>
              <a:rPr lang="en-US" sz="1000" dirty="0" err="1"/>
              <a:t>Mmoatia</a:t>
            </a:r>
            <a:r>
              <a:rPr lang="en-US" sz="1000" dirty="0"/>
              <a:t> </a:t>
            </a:r>
            <a:r>
              <a:rPr lang="en-US" sz="1000" dirty="0" err="1"/>
              <a:t>yi</a:t>
            </a:r>
            <a:r>
              <a:rPr lang="en-US" sz="1000" dirty="0"/>
              <a:t> ho </a:t>
            </a:r>
            <a:r>
              <a:rPr lang="en-US" sz="1000" dirty="0" err="1"/>
              <a:t>nko</a:t>
            </a:r>
            <a:r>
              <a:rPr lang="en-US" sz="1000" dirty="0"/>
              <a:t> </a:t>
            </a:r>
            <a:r>
              <a:rPr lang="en-US" sz="1000" dirty="0" err="1"/>
              <a:t>gye</a:t>
            </a:r>
            <a:r>
              <a:rPr lang="en-US" sz="1000" dirty="0"/>
              <a:t> </a:t>
            </a:r>
            <a:r>
              <a:rPr lang="en-US" sz="1000" dirty="0" err="1"/>
              <a:t>Anyankonsem</a:t>
            </a:r>
            <a:r>
              <a:rPr lang="en-US" sz="1000" dirty="0"/>
              <a:t>."</a:t>
            </a:r>
          </a:p>
          <a:p>
            <a:r>
              <a:rPr lang="en-US" sz="1000" dirty="0" err="1"/>
              <a:t>Omaa</a:t>
            </a:r>
            <a:r>
              <a:rPr lang="en-US" sz="1000" dirty="0"/>
              <a:t> yen so, </a:t>
            </a:r>
            <a:r>
              <a:rPr lang="en-US" sz="1000" dirty="0" err="1"/>
              <a:t>koo</a:t>
            </a:r>
            <a:r>
              <a:rPr lang="en-US" sz="1000" dirty="0"/>
              <a:t> Nyame ho. </a:t>
            </a:r>
            <a:r>
              <a:rPr lang="en-US" sz="1000" dirty="0" err="1"/>
              <a:t>Osee</a:t>
            </a:r>
            <a:r>
              <a:rPr lang="en-US" sz="1000" dirty="0"/>
              <a:t>, "Nyame, </a:t>
            </a:r>
            <a:r>
              <a:rPr lang="en-US" sz="1000" dirty="0" err="1"/>
              <a:t>Mmoatia</a:t>
            </a:r>
            <a:r>
              <a:rPr lang="en-US" sz="1000" dirty="0"/>
              <a:t> </a:t>
            </a:r>
            <a:r>
              <a:rPr lang="en-US" sz="1000" dirty="0" err="1"/>
              <a:t>ni</a:t>
            </a:r>
            <a:r>
              <a:rPr lang="en-US" sz="1000" dirty="0"/>
              <a:t>, </a:t>
            </a:r>
            <a:r>
              <a:rPr lang="en-US" sz="1000" dirty="0" err="1"/>
              <a:t>m'aberewa</a:t>
            </a:r>
            <a:r>
              <a:rPr lang="en-US" sz="1000" dirty="0"/>
              <a:t> a</a:t>
            </a:r>
          </a:p>
          <a:p>
            <a:r>
              <a:rPr lang="en-US" sz="1000" dirty="0"/>
              <a:t>me </a:t>
            </a:r>
            <a:r>
              <a:rPr lang="en-US" sz="1000" dirty="0" err="1"/>
              <a:t>kaye</a:t>
            </a:r>
            <a:r>
              <a:rPr lang="en-US" sz="1000" dirty="0"/>
              <a:t> no, </a:t>
            </a:r>
            <a:r>
              <a:rPr lang="en-US" sz="1000" dirty="0" err="1"/>
              <a:t>nso</a:t>
            </a:r>
            <a:r>
              <a:rPr lang="en-US" sz="1000" dirty="0"/>
              <a:t> </a:t>
            </a:r>
            <a:r>
              <a:rPr lang="en-US" sz="1000" dirty="0" err="1"/>
              <a:t>ni</a:t>
            </a:r>
            <a:r>
              <a:rPr lang="en-US" sz="1000" dirty="0"/>
              <a:t>." Nyame so free </a:t>
            </a:r>
            <a:r>
              <a:rPr lang="en-US" sz="1000" dirty="0" err="1"/>
              <a:t>Ko'ntire</a:t>
            </a:r>
            <a:r>
              <a:rPr lang="en-US" sz="1000" dirty="0"/>
              <a:t> ne </a:t>
            </a:r>
            <a:r>
              <a:rPr lang="en-US" sz="1000" dirty="0" err="1"/>
              <a:t>Akwam</a:t>
            </a:r>
            <a:r>
              <a:rPr lang="en-US" sz="1000" dirty="0"/>
              <a:t>', ne </a:t>
            </a:r>
            <a:r>
              <a:rPr lang="en-US" sz="1000" dirty="0" err="1"/>
              <a:t>Adonten</a:t>
            </a:r>
            <a:r>
              <a:rPr lang="en-US" sz="1000" dirty="0"/>
              <a:t>, ne</a:t>
            </a:r>
          </a:p>
          <a:p>
            <a:r>
              <a:rPr lang="en-US" sz="1000" dirty="0" err="1"/>
              <a:t>Gyase</a:t>
            </a:r>
            <a:r>
              <a:rPr lang="en-US" sz="1000" dirty="0"/>
              <a:t>, ne </a:t>
            </a:r>
            <a:r>
              <a:rPr lang="en-US" sz="1000" dirty="0" err="1"/>
              <a:t>Oyoko</a:t>
            </a:r>
            <a:r>
              <a:rPr lang="en-US" sz="1000" dirty="0"/>
              <a:t>, ne </a:t>
            </a:r>
            <a:r>
              <a:rPr lang="en-US" sz="1000" dirty="0" err="1"/>
              <a:t>Ankobea</a:t>
            </a:r>
            <a:r>
              <a:rPr lang="en-US" sz="1000" dirty="0"/>
              <a:t>, ne </a:t>
            </a:r>
            <a:r>
              <a:rPr lang="en-US" sz="1000" dirty="0" err="1"/>
              <a:t>Kyidom</a:t>
            </a:r>
            <a:r>
              <a:rPr lang="en-US" sz="1000" dirty="0"/>
              <a:t>. Na ode too </a:t>
            </a:r>
            <a:r>
              <a:rPr lang="en-US" sz="1000" dirty="0" err="1"/>
              <a:t>ye'anim</a:t>
            </a:r>
            <a:r>
              <a:rPr lang="en-US" sz="1000" dirty="0"/>
              <a:t> se, "</a:t>
            </a:r>
            <a:r>
              <a:rPr lang="en-US" sz="1000" dirty="0" err="1"/>
              <a:t>Ahene</a:t>
            </a:r>
            <a:endParaRPr lang="en-US" sz="1000" dirty="0"/>
          </a:p>
          <a:p>
            <a:r>
              <a:rPr lang="en-US" sz="1000" dirty="0" err="1"/>
              <a:t>akesie</a:t>
            </a:r>
            <a:r>
              <a:rPr lang="en-US" sz="1000" dirty="0"/>
              <a:t> </a:t>
            </a:r>
            <a:r>
              <a:rPr lang="en-US" sz="1000" dirty="0" err="1"/>
              <a:t>akesie</a:t>
            </a:r>
            <a:r>
              <a:rPr lang="en-US" sz="1000" dirty="0"/>
              <a:t> aba, </a:t>
            </a:r>
            <a:r>
              <a:rPr lang="en-US" sz="1000" dirty="0" err="1"/>
              <a:t>ye'antimi</a:t>
            </a:r>
            <a:r>
              <a:rPr lang="en-US" sz="1000" dirty="0"/>
              <a:t> </a:t>
            </a:r>
            <a:r>
              <a:rPr lang="en-US" sz="1000" dirty="0" err="1"/>
              <a:t>anto</a:t>
            </a:r>
            <a:r>
              <a:rPr lang="en-US" sz="1000" dirty="0"/>
              <a:t> </a:t>
            </a:r>
            <a:r>
              <a:rPr lang="en-US" sz="1000" dirty="0" err="1"/>
              <a:t>Anyankonsem</a:t>
            </a:r>
            <a:r>
              <a:rPr lang="en-US" sz="1000" dirty="0"/>
              <a:t>, Kwaku </a:t>
            </a:r>
            <a:r>
              <a:rPr lang="en-US" sz="1000" dirty="0" err="1"/>
              <a:t>Ananse</a:t>
            </a:r>
            <a:r>
              <a:rPr lang="en-US" sz="1000" dirty="0"/>
              <a:t> dee </a:t>
            </a:r>
            <a:r>
              <a:rPr lang="en-US" sz="1000" dirty="0" err="1"/>
              <a:t>watimi</a:t>
            </a:r>
            <a:endParaRPr lang="en-US" sz="1000" dirty="0"/>
          </a:p>
          <a:p>
            <a:r>
              <a:rPr lang="en-US" sz="1000" dirty="0" err="1"/>
              <a:t>ato</a:t>
            </a:r>
            <a:r>
              <a:rPr lang="en-US" sz="1000" dirty="0"/>
              <a:t>; </a:t>
            </a:r>
            <a:r>
              <a:rPr lang="en-US" sz="1000" dirty="0" err="1"/>
              <a:t>m'agye</a:t>
            </a:r>
            <a:r>
              <a:rPr lang="en-US" sz="1000" dirty="0"/>
              <a:t> no </a:t>
            </a:r>
            <a:r>
              <a:rPr lang="en-US" sz="1000" dirty="0" err="1"/>
              <a:t>Mmoboro</a:t>
            </a:r>
            <a:r>
              <a:rPr lang="en-US" sz="1000" dirty="0"/>
              <a:t>; </a:t>
            </a:r>
            <a:r>
              <a:rPr lang="en-US" sz="1000" dirty="0" err="1"/>
              <a:t>m'agye</a:t>
            </a:r>
            <a:r>
              <a:rPr lang="en-US" sz="1000" dirty="0"/>
              <a:t> no </a:t>
            </a:r>
            <a:r>
              <a:rPr lang="en-US" sz="1000" dirty="0" err="1"/>
              <a:t>Mmoatia</a:t>
            </a:r>
            <a:r>
              <a:rPr lang="en-US" sz="1000" dirty="0"/>
              <a:t>; </a:t>
            </a:r>
            <a:r>
              <a:rPr lang="en-US" sz="1000" dirty="0" err="1"/>
              <a:t>m'agye</a:t>
            </a:r>
            <a:r>
              <a:rPr lang="en-US" sz="1000" dirty="0"/>
              <a:t> no </a:t>
            </a:r>
            <a:r>
              <a:rPr lang="en-US" sz="1000" dirty="0" err="1"/>
              <a:t>Osebo</a:t>
            </a:r>
            <a:r>
              <a:rPr lang="en-US" sz="1000" dirty="0"/>
              <a:t>; </a:t>
            </a:r>
            <a:r>
              <a:rPr lang="en-US" sz="1000" dirty="0" err="1"/>
              <a:t>m'agye</a:t>
            </a:r>
            <a:endParaRPr lang="en-US" sz="1000" dirty="0"/>
          </a:p>
          <a:p>
            <a:r>
              <a:rPr lang="en-US" sz="1000" dirty="0"/>
              <a:t>no </a:t>
            </a:r>
            <a:r>
              <a:rPr lang="en-US" sz="1000" dirty="0" err="1"/>
              <a:t>Onini</a:t>
            </a:r>
            <a:r>
              <a:rPr lang="en-US" sz="1000" dirty="0"/>
              <a:t>; ono </a:t>
            </a:r>
            <a:r>
              <a:rPr lang="en-US" sz="1000" dirty="0" err="1"/>
              <a:t>ara</a:t>
            </a:r>
            <a:r>
              <a:rPr lang="en-US" sz="1000" dirty="0"/>
              <a:t> </a:t>
            </a:r>
            <a:r>
              <a:rPr lang="en-US" sz="1000" dirty="0" err="1"/>
              <a:t>Ananse</a:t>
            </a:r>
            <a:r>
              <a:rPr lang="en-US" sz="1000" dirty="0"/>
              <a:t> de oni </a:t>
            </a:r>
            <a:r>
              <a:rPr lang="en-US" sz="1000" dirty="0" err="1"/>
              <a:t>ato</a:t>
            </a:r>
            <a:r>
              <a:rPr lang="en-US" sz="1000" dirty="0"/>
              <a:t> so; </a:t>
            </a:r>
            <a:r>
              <a:rPr lang="en-US" sz="1000" dirty="0" err="1"/>
              <a:t>nnooma</a:t>
            </a:r>
            <a:r>
              <a:rPr lang="en-US" sz="1000" dirty="0"/>
              <a:t> no </a:t>
            </a:r>
            <a:r>
              <a:rPr lang="en-US" sz="1000" dirty="0" err="1"/>
              <a:t>nnyina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egu</a:t>
            </a:r>
            <a:r>
              <a:rPr lang="en-US" sz="1000" dirty="0"/>
              <a:t> ho </a:t>
            </a:r>
            <a:r>
              <a:rPr lang="en-US" sz="1000" dirty="0" err="1"/>
              <a:t>yi</a:t>
            </a:r>
            <a:r>
              <a:rPr lang="en-US" sz="1000" dirty="0"/>
              <a:t>."</a:t>
            </a:r>
          </a:p>
          <a:p>
            <a:r>
              <a:rPr lang="en-US" sz="1000" dirty="0" err="1"/>
              <a:t>Osee</a:t>
            </a:r>
            <a:r>
              <a:rPr lang="en-US" sz="1000" dirty="0"/>
              <a:t>, "Mo </a:t>
            </a:r>
            <a:r>
              <a:rPr lang="en-US" sz="1000" dirty="0" err="1"/>
              <a:t>mpene</a:t>
            </a:r>
            <a:r>
              <a:rPr lang="en-US" sz="1000" dirty="0"/>
              <a:t> no." Ye see, " </a:t>
            </a:r>
            <a:r>
              <a:rPr lang="en-US" sz="1000" dirty="0" err="1"/>
              <a:t>Eee</a:t>
            </a:r>
            <a:r>
              <a:rPr lang="en-US" sz="1000" dirty="0"/>
              <a:t>! " </a:t>
            </a:r>
            <a:r>
              <a:rPr lang="en-US" sz="1000" dirty="0" err="1"/>
              <a:t>Nyankonpon</a:t>
            </a:r>
            <a:r>
              <a:rPr lang="en-US" sz="1000" dirty="0"/>
              <a:t> see, " Kwaku</a:t>
            </a:r>
          </a:p>
          <a:p>
            <a:r>
              <a:rPr lang="en-US" sz="1000" dirty="0" err="1"/>
              <a:t>Ananse</a:t>
            </a:r>
            <a:r>
              <a:rPr lang="en-US" sz="1000" dirty="0"/>
              <a:t>, </a:t>
            </a:r>
            <a:r>
              <a:rPr lang="en-US" sz="1000" dirty="0" err="1"/>
              <a:t>efiri</a:t>
            </a:r>
            <a:r>
              <a:rPr lang="en-US" sz="1000" dirty="0"/>
              <a:t> </a:t>
            </a:r>
            <a:r>
              <a:rPr lang="en-US" sz="1000" dirty="0" err="1"/>
              <a:t>nne</a:t>
            </a:r>
            <a:r>
              <a:rPr lang="en-US" sz="1000" dirty="0"/>
              <a:t> </a:t>
            </a:r>
            <a:r>
              <a:rPr lang="en-US" sz="1000" dirty="0" err="1"/>
              <a:t>ekoro</a:t>
            </a:r>
            <a:r>
              <a:rPr lang="en-US" sz="1000" dirty="0"/>
              <a:t> </a:t>
            </a:r>
            <a:r>
              <a:rPr lang="en-US" sz="1000" dirty="0" err="1"/>
              <a:t>yi</a:t>
            </a:r>
            <a:r>
              <a:rPr lang="en-US" sz="1000" dirty="0"/>
              <a:t>, me de </a:t>
            </a:r>
            <a:r>
              <a:rPr lang="en-US" sz="1000" dirty="0" err="1"/>
              <a:t>Anyankonsem</a:t>
            </a:r>
            <a:r>
              <a:rPr lang="en-US" sz="1000" dirty="0"/>
              <a:t> me kye wo, </a:t>
            </a:r>
            <a:r>
              <a:rPr lang="en-US" sz="1000" dirty="0" err="1"/>
              <a:t>kose</a:t>
            </a:r>
            <a:r>
              <a:rPr lang="en-US" sz="1000" dirty="0"/>
              <a:t>! </a:t>
            </a:r>
            <a:r>
              <a:rPr lang="en-US" sz="1000" dirty="0" err="1"/>
              <a:t>kose</a:t>
            </a:r>
            <a:r>
              <a:rPr lang="en-US" sz="1000" dirty="0"/>
              <a:t>!</a:t>
            </a:r>
          </a:p>
          <a:p>
            <a:r>
              <a:rPr lang="en-US" sz="1000" dirty="0" err="1"/>
              <a:t>kose</a:t>
            </a:r>
            <a:r>
              <a:rPr lang="en-US" sz="1000" dirty="0"/>
              <a:t>! </a:t>
            </a:r>
            <a:r>
              <a:rPr lang="en-US" sz="1000" dirty="0" err="1"/>
              <a:t>Ye'mmfre</a:t>
            </a:r>
            <a:r>
              <a:rPr lang="en-US" sz="1000" dirty="0"/>
              <a:t> no </a:t>
            </a:r>
            <a:r>
              <a:rPr lang="en-US" sz="1000" dirty="0" err="1"/>
              <a:t>Anyankonsem</a:t>
            </a:r>
            <a:r>
              <a:rPr lang="en-US" sz="1000" dirty="0"/>
              <a:t> bio,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ye'mfre</a:t>
            </a:r>
            <a:r>
              <a:rPr lang="en-US" sz="1000" dirty="0"/>
              <a:t> no </a:t>
            </a:r>
            <a:r>
              <a:rPr lang="en-US" sz="1000" dirty="0" err="1"/>
              <a:t>Anansesem</a:t>
            </a:r>
            <a:r>
              <a:rPr lang="en-US" sz="1000" dirty="0"/>
              <a:t>."</a:t>
            </a:r>
          </a:p>
          <a:p>
            <a:r>
              <a:rPr lang="en-US" sz="1000" dirty="0" err="1"/>
              <a:t>M'anansesem</a:t>
            </a:r>
            <a:r>
              <a:rPr lang="en-US" sz="1000" dirty="0"/>
              <a:t> a </a:t>
            </a:r>
            <a:r>
              <a:rPr lang="en-US" sz="1000" dirty="0" err="1"/>
              <a:t>metooye</a:t>
            </a:r>
            <a:r>
              <a:rPr lang="en-US" sz="1000" dirty="0"/>
              <a:t> </a:t>
            </a:r>
            <a:r>
              <a:rPr lang="en-US" sz="1000" dirty="0" err="1"/>
              <a:t>yi</a:t>
            </a:r>
            <a:r>
              <a:rPr lang="en-US" sz="1000" dirty="0"/>
              <a:t>, se eye de o, se </a:t>
            </a:r>
            <a:r>
              <a:rPr lang="en-US" sz="1000" dirty="0" err="1"/>
              <a:t>ennye</a:t>
            </a:r>
            <a:r>
              <a:rPr lang="en-US" sz="1000" dirty="0"/>
              <a:t> de o, </a:t>
            </a:r>
            <a:r>
              <a:rPr lang="en-US" sz="1000" dirty="0" err="1"/>
              <a:t>momfa</a:t>
            </a:r>
            <a:r>
              <a:rPr lang="en-US" sz="1000" dirty="0"/>
              <a:t> bi </a:t>
            </a:r>
            <a:r>
              <a:rPr lang="en-US" sz="1000" dirty="0" err="1"/>
              <a:t>nko</a:t>
            </a:r>
            <a:r>
              <a:rPr lang="en-US" sz="1000" dirty="0"/>
              <a:t>, </a:t>
            </a:r>
            <a:r>
              <a:rPr lang="en-US" sz="1000" dirty="0" err="1"/>
              <a:t>na</a:t>
            </a:r>
            <a:endParaRPr lang="en-US" sz="1000" dirty="0"/>
          </a:p>
          <a:p>
            <a:r>
              <a:rPr lang="en-US" sz="1000" dirty="0" err="1"/>
              <a:t>momfa</a:t>
            </a:r>
            <a:r>
              <a:rPr lang="en-US" sz="1000" dirty="0"/>
              <a:t> bi </a:t>
            </a:r>
            <a:r>
              <a:rPr lang="en-US" sz="1000" dirty="0" err="1"/>
              <a:t>mmera</a:t>
            </a:r>
            <a:r>
              <a:rPr lang="en-US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4543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730600-09F6-9BA0-9275-DFA47102F9E5}"/>
              </a:ext>
            </a:extLst>
          </p:cNvPr>
          <p:cNvSpPr txBox="1"/>
          <p:nvPr/>
        </p:nvSpPr>
        <p:spPr>
          <a:xfrm>
            <a:off x="32659" y="305175"/>
            <a:ext cx="413657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We do not really mean, we do not really mean, (that what we are going to say is true)</a:t>
            </a:r>
          </a:p>
          <a:p>
            <a:r>
              <a:rPr lang="en-US" sz="900" dirty="0"/>
              <a:t>HOW IT GAME ABOUT THAT THE SKY-GOD'S STORIES</a:t>
            </a:r>
          </a:p>
          <a:p>
            <a:r>
              <a:rPr lang="en-US" sz="900" dirty="0"/>
              <a:t>CAME TO BE KNOWN AS " SPIDER-STORIES "</a:t>
            </a:r>
          </a:p>
          <a:p>
            <a:r>
              <a:rPr lang="en-US" sz="900" dirty="0"/>
              <a:t>KWAKU ANANSE, the Spider, once went to </a:t>
            </a:r>
            <a:r>
              <a:rPr lang="en-US" sz="900" dirty="0" err="1"/>
              <a:t>Nyankonpon</a:t>
            </a:r>
            <a:r>
              <a:rPr lang="en-US" sz="900" dirty="0"/>
              <a:t>, the Sky-god,</a:t>
            </a:r>
          </a:p>
          <a:p>
            <a:r>
              <a:rPr lang="en-US" sz="900" dirty="0"/>
              <a:t>in order to buy the Sky-god's stories. The Sky-god said, "Will you be</a:t>
            </a:r>
          </a:p>
          <a:p>
            <a:r>
              <a:rPr lang="en-US" sz="900" dirty="0"/>
              <a:t>able to buy them? " The Spider said, " Rather, I shall be able." The</a:t>
            </a:r>
          </a:p>
          <a:p>
            <a:r>
              <a:rPr lang="en-US" sz="900" dirty="0"/>
              <a:t>Sky-god said, " Great and powerful towns like </a:t>
            </a:r>
            <a:r>
              <a:rPr lang="en-US" sz="900" dirty="0" err="1"/>
              <a:t>Kokofu</a:t>
            </a:r>
            <a:r>
              <a:rPr lang="en-US" sz="900" dirty="0"/>
              <a:t>, </a:t>
            </a:r>
            <a:r>
              <a:rPr lang="en-US" sz="900" dirty="0" err="1"/>
              <a:t>Bekwai</a:t>
            </a:r>
            <a:r>
              <a:rPr lang="en-US" sz="900" dirty="0"/>
              <a:t>, Asu</a:t>
            </a:r>
          </a:p>
          <a:p>
            <a:r>
              <a:rPr lang="en-US" sz="900" dirty="0" err="1"/>
              <a:t>mengya</a:t>
            </a:r>
            <a:r>
              <a:rPr lang="en-US" sz="900" dirty="0"/>
              <a:t> have come, but they were unable to purchase them, and you who are</a:t>
            </a:r>
          </a:p>
          <a:p>
            <a:r>
              <a:rPr lang="en-US" sz="900" dirty="0"/>
              <a:t>but a mere masterless man, (you say) you will be able? " The Spider said, "What</a:t>
            </a:r>
          </a:p>
          <a:p>
            <a:r>
              <a:rPr lang="en-US" sz="900" dirty="0"/>
              <a:t>is the price of (the stories) ? " The Sky-god said, "They cannot be bought for</a:t>
            </a:r>
          </a:p>
          <a:p>
            <a:r>
              <a:rPr lang="en-US" sz="900" dirty="0"/>
              <a:t>anything except the </a:t>
            </a:r>
            <a:r>
              <a:rPr lang="en-US" sz="900" dirty="0" err="1"/>
              <a:t>Onini</a:t>
            </a:r>
            <a:r>
              <a:rPr lang="en-US" sz="900" dirty="0"/>
              <a:t> creature the Python; </a:t>
            </a:r>
            <a:r>
              <a:rPr lang="en-US" sz="900" dirty="0" err="1"/>
              <a:t>Osebo</a:t>
            </a:r>
            <a:r>
              <a:rPr lang="en-US" sz="900" dirty="0"/>
              <a:t>, the Leopard; </a:t>
            </a:r>
            <a:r>
              <a:rPr lang="en-US" sz="900" dirty="0" err="1"/>
              <a:t>Mmoatia</a:t>
            </a:r>
            <a:r>
              <a:rPr lang="en-US" sz="900" dirty="0"/>
              <a:t>,</a:t>
            </a:r>
          </a:p>
          <a:p>
            <a:r>
              <a:rPr lang="en-US" sz="900" dirty="0"/>
              <a:t>the Fairy; (and) </a:t>
            </a:r>
            <a:r>
              <a:rPr lang="en-US" sz="900" dirty="0" err="1"/>
              <a:t>Mmoboro</a:t>
            </a:r>
            <a:r>
              <a:rPr lang="en-US" sz="900" dirty="0"/>
              <a:t>, the Hornets." The Spider said, " I will bring some</a:t>
            </a:r>
          </a:p>
          <a:p>
            <a:r>
              <a:rPr lang="en-US" sz="900" dirty="0"/>
              <a:t>of all these things, and (what is more), I'll add my old woman, </a:t>
            </a:r>
            <a:r>
              <a:rPr lang="en-US" sz="900" dirty="0" err="1"/>
              <a:t>Nsia</a:t>
            </a:r>
            <a:r>
              <a:rPr lang="en-US" sz="900" dirty="0"/>
              <a:t> (The Sixth</a:t>
            </a:r>
          </a:p>
          <a:p>
            <a:r>
              <a:rPr lang="en-US" sz="900" dirty="0"/>
              <a:t>child), to the lot." The Sky-god said, " Go and bring them then." The Spider</a:t>
            </a:r>
          </a:p>
          <a:p>
            <a:r>
              <a:rPr lang="en-US" sz="900" dirty="0"/>
              <a:t>came, and told his mother all about it, saying, " I wish to buy the stories of the</a:t>
            </a:r>
          </a:p>
          <a:p>
            <a:r>
              <a:rPr lang="en-US" sz="900" dirty="0"/>
              <a:t>Sky-god, and the Sky-god says I must bring </a:t>
            </a:r>
            <a:r>
              <a:rPr lang="en-US" sz="900" dirty="0" err="1"/>
              <a:t>Onini</a:t>
            </a:r>
            <a:r>
              <a:rPr lang="en-US" sz="900" dirty="0"/>
              <a:t>, the Python; </a:t>
            </a:r>
            <a:r>
              <a:rPr lang="en-US" sz="900" dirty="0" err="1"/>
              <a:t>Osebo</a:t>
            </a:r>
            <a:r>
              <a:rPr lang="en-US" sz="900" dirty="0"/>
              <a:t>, the</a:t>
            </a:r>
          </a:p>
          <a:p>
            <a:r>
              <a:rPr lang="en-US" sz="900" dirty="0"/>
              <a:t>Leopard; </a:t>
            </a:r>
            <a:r>
              <a:rPr lang="en-US" sz="900" dirty="0" err="1"/>
              <a:t>Mmoatia</a:t>
            </a:r>
            <a:r>
              <a:rPr lang="en-US" sz="900" dirty="0"/>
              <a:t>, a Fairy; and </a:t>
            </a:r>
            <a:r>
              <a:rPr lang="en-US" sz="900" dirty="0" err="1"/>
              <a:t>Mmoboro</a:t>
            </a:r>
            <a:r>
              <a:rPr lang="en-US" sz="900" dirty="0"/>
              <a:t>, Hornets; and I said I would add</a:t>
            </a:r>
          </a:p>
          <a:p>
            <a:r>
              <a:rPr lang="en-US" sz="900" dirty="0"/>
              <a:t>you to the lot and go and give the Sky-god." Now the Spider consulted his wife</a:t>
            </a:r>
          </a:p>
          <a:p>
            <a:r>
              <a:rPr lang="en-US" sz="900" dirty="0"/>
              <a:t>Aso, saying, " What is to be done that we may get </a:t>
            </a:r>
            <a:r>
              <a:rPr lang="en-US" sz="900" dirty="0" err="1"/>
              <a:t>Onini</a:t>
            </a:r>
            <a:r>
              <a:rPr lang="en-US" sz="900" dirty="0"/>
              <a:t>, the Python? " And</a:t>
            </a:r>
          </a:p>
          <a:p>
            <a:r>
              <a:rPr lang="en-US" sz="900" dirty="0"/>
              <a:t>Aso said to him, "You go off and cut a branch of a palm-tree, and cut some</a:t>
            </a:r>
          </a:p>
          <a:p>
            <a:r>
              <a:rPr lang="en-US" sz="900" dirty="0"/>
              <a:t>string creeper as well, and bring them." And the Spider came back with them.</a:t>
            </a:r>
          </a:p>
          <a:p>
            <a:r>
              <a:rPr lang="en-US" sz="900" dirty="0"/>
              <a:t>And Aso said, "Take them to the stream." And </a:t>
            </a:r>
            <a:r>
              <a:rPr lang="en-US" sz="900" dirty="0" err="1"/>
              <a:t>Ananse</a:t>
            </a:r>
            <a:r>
              <a:rPr lang="en-US" sz="900" dirty="0"/>
              <a:t> took them; as he was</a:t>
            </a:r>
          </a:p>
          <a:p>
            <a:r>
              <a:rPr lang="en-US" sz="900" dirty="0"/>
              <a:t>going along he said, " It's longer than he is, it's not so long as he; you lie, it's</a:t>
            </a:r>
          </a:p>
          <a:p>
            <a:r>
              <a:rPr lang="en-US" sz="900" dirty="0"/>
              <a:t>longer than he." The Spider said, "There he is, lying yonder." The Python (who had overheard this imaginary conversation) said, "What's it all about?"</a:t>
            </a:r>
          </a:p>
          <a:p>
            <a:r>
              <a:rPr lang="en-US" sz="900" dirty="0"/>
              <a:t>The Spider said, " Is it not (my wife) Aso, who is arguing with me that this palm</a:t>
            </a:r>
          </a:p>
          <a:p>
            <a:r>
              <a:rPr lang="en-US" sz="900" dirty="0"/>
              <a:t>branch is longer than you, and I say she is a liar." And </a:t>
            </a:r>
            <a:r>
              <a:rPr lang="en-US" sz="900" dirty="0" err="1"/>
              <a:t>Onini</a:t>
            </a:r>
            <a:r>
              <a:rPr lang="en-US" sz="900" dirty="0"/>
              <a:t>, the Python, said,</a:t>
            </a:r>
          </a:p>
          <a:p>
            <a:r>
              <a:rPr lang="en-US" sz="900" dirty="0"/>
              <a:t>" Bring it, and come and measure me." He took the palm-branch and laid it</a:t>
            </a:r>
          </a:p>
          <a:p>
            <a:r>
              <a:rPr lang="en-US" sz="900" dirty="0"/>
              <a:t>along the Python's body. He said, " Stretch yourself out." And the Python</a:t>
            </a:r>
          </a:p>
          <a:p>
            <a:r>
              <a:rPr lang="en-US" sz="900" dirty="0"/>
              <a:t>stretched himself out, and </a:t>
            </a:r>
            <a:r>
              <a:rPr lang="en-US" sz="900" dirty="0" err="1"/>
              <a:t>Ananse</a:t>
            </a:r>
            <a:r>
              <a:rPr lang="en-US" sz="900" dirty="0"/>
              <a:t> took the rope-creeper and wound it (and the</a:t>
            </a:r>
          </a:p>
          <a:p>
            <a:r>
              <a:rPr lang="en-US" sz="900" dirty="0"/>
              <a:t>sound of the tying was </a:t>
            </a:r>
            <a:r>
              <a:rPr lang="en-US" sz="900" dirty="0" err="1"/>
              <a:t>nwenene</a:t>
            </a:r>
            <a:r>
              <a:rPr lang="en-US" sz="900" dirty="0"/>
              <a:t>! </a:t>
            </a:r>
            <a:r>
              <a:rPr lang="en-US" sz="900" dirty="0" err="1"/>
              <a:t>nwenene</a:t>
            </a:r>
            <a:r>
              <a:rPr lang="en-US" sz="900" dirty="0"/>
              <a:t>! </a:t>
            </a:r>
            <a:r>
              <a:rPr lang="en-US" sz="900" dirty="0" err="1"/>
              <a:t>nwenene</a:t>
            </a:r>
            <a:r>
              <a:rPr lang="en-US" sz="900" dirty="0"/>
              <a:t>! until he came to the head.</a:t>
            </a:r>
          </a:p>
          <a:p>
            <a:r>
              <a:rPr lang="en-US" sz="900" dirty="0" err="1"/>
              <a:t>Ananse</a:t>
            </a:r>
            <a:r>
              <a:rPr lang="en-US" sz="900" dirty="0"/>
              <a:t>, the Spider, said, " Fool, I shall take you to the Sky-god and receive the</a:t>
            </a:r>
          </a:p>
          <a:p>
            <a:r>
              <a:rPr lang="en-US" sz="900" dirty="0"/>
              <a:t>Sky-god's tales (in exchange)." </a:t>
            </a:r>
            <a:r>
              <a:rPr lang="en-US" sz="900" dirty="0" err="1"/>
              <a:t>Ananse</a:t>
            </a:r>
            <a:r>
              <a:rPr lang="en-US" sz="900" dirty="0"/>
              <a:t> took him off to Nyame (the Sky-god).</a:t>
            </a:r>
          </a:p>
          <a:p>
            <a:r>
              <a:rPr lang="en-US" sz="900" dirty="0"/>
              <a:t>The Sky-god said, "My hand has touched (</a:t>
            </a:r>
            <a:r>
              <a:rPr lang="en-US" sz="900" dirty="0" err="1"/>
              <a:t>i</a:t>
            </a:r>
            <a:r>
              <a:rPr lang="en-US" sz="900" dirty="0"/>
              <a:t>. e. I have received it), there remains</a:t>
            </a:r>
          </a:p>
          <a:p>
            <a:r>
              <a:rPr lang="en-US" sz="900" dirty="0"/>
              <a:t>what still remains.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CB4537-7322-0F4C-CE64-2C6B447B9CE5}"/>
              </a:ext>
            </a:extLst>
          </p:cNvPr>
          <p:cNvSpPr txBox="1"/>
          <p:nvPr/>
        </p:nvSpPr>
        <p:spPr>
          <a:xfrm>
            <a:off x="3995058" y="282091"/>
            <a:ext cx="413657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The Spider returned, and came and told his wife what had</a:t>
            </a:r>
          </a:p>
          <a:p>
            <a:r>
              <a:rPr lang="en-US" sz="900" dirty="0"/>
              <a:t>happened, saying, " There remain the Hornets." His wife said, " Look for a</a:t>
            </a:r>
          </a:p>
          <a:p>
            <a:r>
              <a:rPr lang="en-US" sz="900" dirty="0"/>
              <a:t>gourd, and fill it with water, and go off with it." The Spider went along through</a:t>
            </a:r>
          </a:p>
          <a:p>
            <a:r>
              <a:rPr lang="en-US" sz="900" dirty="0"/>
              <a:t>the bush, when he saw (a swarm of) Hornets hanging there, and he poured out</a:t>
            </a:r>
          </a:p>
          <a:p>
            <a:r>
              <a:rPr lang="en-US" sz="900" dirty="0"/>
              <a:t>some of the water and sprinkled it on the Hornets. The Spider then poured the</a:t>
            </a:r>
          </a:p>
          <a:p>
            <a:r>
              <a:rPr lang="en-US" sz="900" dirty="0"/>
              <a:t>remainder upon himself, and cut a leaf of the plantain and covered his head with</a:t>
            </a:r>
          </a:p>
          <a:p>
            <a:r>
              <a:rPr lang="en-US" sz="900" dirty="0"/>
              <a:t>it. And now he addressed the Hornets, saying, "As the rain has come, had you</a:t>
            </a:r>
          </a:p>
          <a:p>
            <a:r>
              <a:rPr lang="en-US" sz="900" dirty="0"/>
              <a:t>not better come and enter this, my gourd, so that the rain will not beat you; don't</a:t>
            </a:r>
          </a:p>
          <a:p>
            <a:r>
              <a:rPr lang="en-US" sz="900" dirty="0"/>
              <a:t>you see that I have taken a plantain leaf to cover myself? " Then the Hornets</a:t>
            </a:r>
          </a:p>
          <a:p>
            <a:r>
              <a:rPr lang="en-US" sz="900" dirty="0"/>
              <a:t>said, "We thank you Aku, we thank you Aku." All the Hornets flew, disappearing</a:t>
            </a:r>
          </a:p>
          <a:p>
            <a:r>
              <a:rPr lang="en-US" sz="900" dirty="0"/>
              <a:t>into the gourd, </a:t>
            </a:r>
            <a:r>
              <a:rPr lang="en-US" sz="900" dirty="0" err="1"/>
              <a:t>fom</a:t>
            </a:r>
            <a:r>
              <a:rPr lang="en-US" sz="900" dirty="0"/>
              <a:t>! Father Spider covered the mouth, and he said, "Fools,</a:t>
            </a:r>
          </a:p>
          <a:p>
            <a:r>
              <a:rPr lang="en-US" sz="900" dirty="0"/>
              <a:t>I have got you, and I am taking you to receive the tales of the Sky-god (in</a:t>
            </a:r>
          </a:p>
          <a:p>
            <a:r>
              <a:rPr lang="en-US" sz="900" dirty="0"/>
              <a:t>exchange)." And he took the Hornets to the Sky-god. The Sky-god said, " My</a:t>
            </a:r>
          </a:p>
          <a:p>
            <a:r>
              <a:rPr lang="en-US" sz="900" dirty="0"/>
              <a:t>hand has touched, what remains (still) remains." The Spider came back once</a:t>
            </a:r>
          </a:p>
          <a:p>
            <a:r>
              <a:rPr lang="en-US" sz="900" dirty="0"/>
              <a:t>more, and told his wife, and said, "There remains </a:t>
            </a:r>
            <a:r>
              <a:rPr lang="en-US" sz="900" dirty="0" err="1"/>
              <a:t>Osebo</a:t>
            </a:r>
            <a:r>
              <a:rPr lang="en-US" sz="900" dirty="0"/>
              <a:t>, the Leopard." Aso</a:t>
            </a:r>
          </a:p>
          <a:p>
            <a:r>
              <a:rPr lang="en-US" sz="900" dirty="0"/>
              <a:t>said, " Go and dig a hole." </a:t>
            </a:r>
            <a:r>
              <a:rPr lang="en-US" sz="900" dirty="0" err="1"/>
              <a:t>Ananse</a:t>
            </a:r>
            <a:r>
              <a:rPr lang="en-US" sz="900" dirty="0"/>
              <a:t> said, " That's enough, I understand." Then</a:t>
            </a:r>
          </a:p>
          <a:p>
            <a:r>
              <a:rPr lang="en-US" sz="900" dirty="0"/>
              <a:t>the Spider went off to look for the Leopard's tracks, and (having found them)</a:t>
            </a:r>
          </a:p>
          <a:p>
            <a:r>
              <a:rPr lang="en-US" sz="900" dirty="0"/>
              <a:t>he dug a very deep pit, and covered it over, and came back home. Very early</a:t>
            </a:r>
          </a:p>
          <a:p>
            <a:r>
              <a:rPr lang="en-US" sz="900" dirty="0"/>
              <a:t>next day, when objects began to be visible, the Spider said he would go off, and</a:t>
            </a:r>
          </a:p>
          <a:p>
            <a:r>
              <a:rPr lang="en-US" sz="900" dirty="0"/>
              <a:t>when he went, (lo) a Leopard is lying in the pit. </a:t>
            </a:r>
            <a:r>
              <a:rPr lang="en-US" sz="900" dirty="0" err="1"/>
              <a:t>Ananse</a:t>
            </a:r>
            <a:r>
              <a:rPr lang="en-US" sz="900" dirty="0"/>
              <a:t> said: " Little father's</a:t>
            </a:r>
          </a:p>
          <a:p>
            <a:r>
              <a:rPr lang="en-US" sz="900" dirty="0"/>
              <a:t>child, little mother's child, I have told you not to get drunk, and now, just as</a:t>
            </a:r>
          </a:p>
          <a:p>
            <a:r>
              <a:rPr lang="en-US" sz="900" dirty="0"/>
              <a:t>one would expect of you, you have become intoxicated, and that's why you have</a:t>
            </a:r>
          </a:p>
          <a:p>
            <a:r>
              <a:rPr lang="en-US" sz="900" dirty="0"/>
              <a:t>fallen into the pit; if I were to say I would get you out, next day, if you saw me,</a:t>
            </a:r>
          </a:p>
          <a:p>
            <a:r>
              <a:rPr lang="en-US" sz="900" dirty="0"/>
              <a:t>or likewise any of my children, you would go and catch them." The Leopard</a:t>
            </a:r>
          </a:p>
          <a:p>
            <a:r>
              <a:rPr lang="en-US" sz="900" dirty="0"/>
              <a:t>said, " 0! I could not do such a thing." </a:t>
            </a:r>
            <a:r>
              <a:rPr lang="en-US" sz="900" dirty="0" err="1"/>
              <a:t>Ananse</a:t>
            </a:r>
            <a:r>
              <a:rPr lang="en-US" sz="900" dirty="0"/>
              <a:t> went and cut two sticks, put</a:t>
            </a:r>
          </a:p>
          <a:p>
            <a:r>
              <a:rPr lang="en-US" sz="900" dirty="0"/>
              <a:t>one here, and one there. He said, " Put one of your paws here, and one also of</a:t>
            </a:r>
          </a:p>
          <a:p>
            <a:r>
              <a:rPr lang="en-US" sz="900" dirty="0"/>
              <a:t>your paws here." And the Leopard placed them (where he was told). As he was</a:t>
            </a:r>
          </a:p>
          <a:p>
            <a:r>
              <a:rPr lang="en-US" sz="900" dirty="0"/>
              <a:t>about to climb up, </a:t>
            </a:r>
            <a:r>
              <a:rPr lang="en-US" sz="900" dirty="0" err="1"/>
              <a:t>Ananse</a:t>
            </a:r>
            <a:r>
              <a:rPr lang="en-US" sz="900" dirty="0"/>
              <a:t> lifted up his knife, and in a flash it descended on his</a:t>
            </a:r>
          </a:p>
          <a:p>
            <a:r>
              <a:rPr lang="en-US" sz="900" dirty="0"/>
              <a:t>head, </a:t>
            </a:r>
            <a:r>
              <a:rPr lang="en-US" sz="900" dirty="0" err="1"/>
              <a:t>gao</a:t>
            </a:r>
            <a:r>
              <a:rPr lang="en-US" sz="900" dirty="0"/>
              <a:t>! (was the sound it made). The pit received the Leopard (and) </a:t>
            </a:r>
            <a:r>
              <a:rPr lang="en-US" sz="900" dirty="0" err="1"/>
              <a:t>fom</a:t>
            </a:r>
            <a:r>
              <a:rPr lang="en-US" sz="900" dirty="0"/>
              <a:t>!</a:t>
            </a:r>
          </a:p>
          <a:p>
            <a:r>
              <a:rPr lang="en-US" sz="900" dirty="0"/>
              <a:t>(was the sound of his falling). </a:t>
            </a:r>
            <a:r>
              <a:rPr lang="en-US" sz="900" dirty="0" err="1"/>
              <a:t>Ananse</a:t>
            </a:r>
            <a:r>
              <a:rPr lang="en-US" sz="900" dirty="0"/>
              <a:t> got a ladder to descend into the pit to go</a:t>
            </a:r>
          </a:p>
          <a:p>
            <a:r>
              <a:rPr lang="en-US" sz="900" dirty="0"/>
              <a:t>and get the Leopard out. He got the Leopard out and came with it; he said,</a:t>
            </a:r>
          </a:p>
          <a:p>
            <a:r>
              <a:rPr lang="en-US" sz="900" dirty="0"/>
              <a:t>" Fool, I am taking you to exchange for the stories of the Sky-god." He lifted</a:t>
            </a:r>
          </a:p>
          <a:p>
            <a:r>
              <a:rPr lang="en-US" sz="900" dirty="0"/>
              <a:t>up the Leopard to go and give to Nyame, the Sky-god. The Sky-god said, "My</a:t>
            </a:r>
          </a:p>
          <a:p>
            <a:r>
              <a:rPr lang="en-US" sz="900" dirty="0"/>
              <a:t>hands have touched, what remains still remains." The Spider came, and he carved</a:t>
            </a:r>
          </a:p>
          <a:p>
            <a:r>
              <a:rPr lang="en-US" sz="900" dirty="0"/>
              <a:t>an Akua's child (a black flat-faced wooden doll), and he tapped some sticky latex (from a tree) and plastered the doll's body with it, and he pounded </a:t>
            </a:r>
            <a:r>
              <a:rPr lang="en-US" sz="900" dirty="0" err="1"/>
              <a:t>eto</a:t>
            </a:r>
            <a:r>
              <a:rPr lang="en-US" sz="900" dirty="0"/>
              <a:t> (mashed</a:t>
            </a:r>
          </a:p>
          <a:p>
            <a:r>
              <a:rPr lang="en-US" sz="900" dirty="0"/>
              <a:t>yams), and put some in the doll's hand, and he pounded some more and placed</a:t>
            </a:r>
          </a:p>
          <a:p>
            <a:r>
              <a:rPr lang="en-US" sz="900" dirty="0"/>
              <a:t>it in a brass basin; he tied string round the doll's waist, and went with it and</a:t>
            </a:r>
          </a:p>
          <a:p>
            <a:r>
              <a:rPr lang="en-US" sz="900" dirty="0"/>
              <a:t>placed it at the foot of an </a:t>
            </a:r>
            <a:r>
              <a:rPr lang="en-US" sz="900" dirty="0" err="1"/>
              <a:t>odum</a:t>
            </a:r>
            <a:r>
              <a:rPr lang="en-US" sz="900" dirty="0"/>
              <a:t>-tree, the place where the Fairies come to play.</a:t>
            </a:r>
          </a:p>
          <a:p>
            <a:r>
              <a:rPr lang="en-US" sz="900" dirty="0"/>
              <a:t>And a Fairy came along. She said, "Akua, may I eat a little of this mash? "</a:t>
            </a:r>
          </a:p>
          <a:p>
            <a:r>
              <a:rPr lang="en-US" sz="900" dirty="0" err="1"/>
              <a:t>Ananse</a:t>
            </a:r>
            <a:r>
              <a:rPr lang="en-US" sz="900" dirty="0"/>
              <a:t> tugged at the string, and the doll nodded her head. The Fairy told one</a:t>
            </a:r>
          </a:p>
          <a:p>
            <a:r>
              <a:rPr lang="en-US" sz="900" dirty="0"/>
              <a:t>of her sisters, saying, " She says I may eat some." She said, " Eat some, then."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3AD062-F729-A085-26A0-47AD3B47AAD5}"/>
              </a:ext>
            </a:extLst>
          </p:cNvPr>
          <p:cNvSpPr txBox="1"/>
          <p:nvPr/>
        </p:nvSpPr>
        <p:spPr>
          <a:xfrm>
            <a:off x="8022771" y="349093"/>
            <a:ext cx="416922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And she finished eating, and thanked her (the doll). But when she thanked her,</a:t>
            </a:r>
          </a:p>
          <a:p>
            <a:r>
              <a:rPr lang="en-US" sz="900" dirty="0"/>
              <a:t>she did not answer. And the Fairy said to her sister, "When I thank her, she</a:t>
            </a:r>
          </a:p>
          <a:p>
            <a:r>
              <a:rPr lang="en-US" sz="900" dirty="0"/>
              <a:t>does not reply." The sister of the (first) Fairy said, " Slap her crying-place." And</a:t>
            </a:r>
          </a:p>
          <a:p>
            <a:r>
              <a:rPr lang="en-US" sz="900" dirty="0"/>
              <a:t>she slapped it, pa! And her hand stuck there. She said to her sister, " My hand</a:t>
            </a:r>
          </a:p>
          <a:p>
            <a:r>
              <a:rPr lang="en-US" sz="900" dirty="0"/>
              <a:t>has stuck there." She said, "Take the one that remains and slap her crying-place</a:t>
            </a:r>
          </a:p>
          <a:p>
            <a:r>
              <a:rPr lang="en-US" sz="900" dirty="0"/>
              <a:t>again." And she took it and slapped her, pa! and this one, too, stuck fast. And</a:t>
            </a:r>
          </a:p>
          <a:p>
            <a:r>
              <a:rPr lang="en-US" sz="900" dirty="0"/>
              <a:t>the Fairy told her sister, saying, "My two hands have stuck fast." She said,</a:t>
            </a:r>
          </a:p>
          <a:p>
            <a:r>
              <a:rPr lang="en-US" sz="900" dirty="0"/>
              <a:t>" Push it with your stomach." She pushed it, and her stomach stuck to it. And</a:t>
            </a:r>
          </a:p>
          <a:p>
            <a:r>
              <a:rPr lang="en-US" sz="900" dirty="0" err="1"/>
              <a:t>Ananse</a:t>
            </a:r>
            <a:r>
              <a:rPr lang="en-US" sz="900" dirty="0"/>
              <a:t> came and tied her up, and he said, " Fool, I have got you, I shall take</a:t>
            </a:r>
          </a:p>
          <a:p>
            <a:r>
              <a:rPr lang="en-US" sz="900" dirty="0"/>
              <a:t>you to the Sky-god (in exchange) for his stories." And he went off home with</a:t>
            </a:r>
          </a:p>
          <a:p>
            <a:r>
              <a:rPr lang="en-US" sz="900" dirty="0"/>
              <a:t>her. And </a:t>
            </a:r>
            <a:r>
              <a:rPr lang="en-US" sz="900" dirty="0" err="1"/>
              <a:t>Ananse</a:t>
            </a:r>
            <a:r>
              <a:rPr lang="en-US" sz="900" dirty="0"/>
              <a:t> told his mother, Ya </a:t>
            </a:r>
            <a:r>
              <a:rPr lang="en-US" sz="900" dirty="0" err="1"/>
              <a:t>Nsia</a:t>
            </a:r>
            <a:r>
              <a:rPr lang="en-US" sz="900" dirty="0"/>
              <a:t> (the sixth child), saying, " Rise up,</a:t>
            </a:r>
          </a:p>
          <a:p>
            <a:r>
              <a:rPr lang="en-US" sz="900" dirty="0"/>
              <a:t>let us go, for I am taking you along with the Fairy to go and give the Sky-god</a:t>
            </a:r>
          </a:p>
          <a:p>
            <a:r>
              <a:rPr lang="en-US" sz="900" dirty="0"/>
              <a:t>(in exchange) for his stories." He lifted them up, and went off there to where the</a:t>
            </a:r>
          </a:p>
          <a:p>
            <a:r>
              <a:rPr lang="en-US" sz="900" dirty="0"/>
              <a:t>Sky-god was. He said, " Sky-god, here is a Fairy, and my old woman whom</a:t>
            </a:r>
          </a:p>
          <a:p>
            <a:r>
              <a:rPr lang="en-US" sz="900" dirty="0"/>
              <a:t>I spoke about, here she is, too." Now the Sky-god called (his elders), the </a:t>
            </a:r>
            <a:r>
              <a:rPr lang="en-US" sz="900" dirty="0" err="1"/>
              <a:t>Kontire</a:t>
            </a:r>
            <a:endParaRPr lang="en-US" sz="900" dirty="0"/>
          </a:p>
          <a:p>
            <a:r>
              <a:rPr lang="en-US" sz="900" dirty="0"/>
              <a:t>and </a:t>
            </a:r>
            <a:r>
              <a:rPr lang="en-US" sz="900" dirty="0" err="1"/>
              <a:t>Akwam</a:t>
            </a:r>
            <a:r>
              <a:rPr lang="en-US" sz="900" dirty="0"/>
              <a:t> chiefs, the </a:t>
            </a:r>
            <a:r>
              <a:rPr lang="en-US" sz="900" dirty="0" err="1"/>
              <a:t>Adonten</a:t>
            </a:r>
            <a:r>
              <a:rPr lang="en-US" sz="900" dirty="0"/>
              <a:t> (leader of the main body of the army), the </a:t>
            </a:r>
            <a:r>
              <a:rPr lang="en-US" sz="900" dirty="0" err="1"/>
              <a:t>Gyase</a:t>
            </a:r>
            <a:endParaRPr lang="en-US" sz="900" dirty="0"/>
          </a:p>
          <a:p>
            <a:r>
              <a:rPr lang="en-US" sz="900" dirty="0"/>
              <a:t>(major-domo); the </a:t>
            </a:r>
            <a:r>
              <a:rPr lang="en-US" sz="900" dirty="0" err="1"/>
              <a:t>Oyoko</a:t>
            </a:r>
            <a:r>
              <a:rPr lang="en-US" sz="900" dirty="0"/>
              <a:t>, </a:t>
            </a:r>
            <a:r>
              <a:rPr lang="en-US" sz="900" dirty="0" err="1"/>
              <a:t>Ankobea</a:t>
            </a:r>
            <a:r>
              <a:rPr lang="en-US" sz="900" dirty="0"/>
              <a:t>, and </a:t>
            </a:r>
            <a:r>
              <a:rPr lang="en-US" sz="900" dirty="0" err="1"/>
              <a:t>Kyidom</a:t>
            </a:r>
            <a:r>
              <a:rPr lang="en-US" sz="900" dirty="0"/>
              <a:t> (leader of the rear-guard).</a:t>
            </a:r>
          </a:p>
          <a:p>
            <a:r>
              <a:rPr lang="en-US" sz="900" dirty="0"/>
              <a:t>And he put the matter before them, saying, "Very great kings have come, and</a:t>
            </a:r>
          </a:p>
          <a:p>
            <a:r>
              <a:rPr lang="en-US" sz="900" dirty="0"/>
              <a:t>were not able to buy the Sky-god's stories, but Kwaku </a:t>
            </a:r>
            <a:r>
              <a:rPr lang="en-US" sz="900" dirty="0" err="1"/>
              <a:t>Ananse</a:t>
            </a:r>
            <a:r>
              <a:rPr lang="en-US" sz="900" dirty="0"/>
              <a:t>, the Spider, has</a:t>
            </a:r>
          </a:p>
          <a:p>
            <a:r>
              <a:rPr lang="en-US" sz="900" dirty="0"/>
              <a:t>been able to pay the price; I have received from him </a:t>
            </a:r>
            <a:r>
              <a:rPr lang="en-US" sz="900" dirty="0" err="1"/>
              <a:t>Mmoboro</a:t>
            </a:r>
            <a:r>
              <a:rPr lang="en-US" sz="900" dirty="0"/>
              <a:t>, the Hornets;</a:t>
            </a:r>
          </a:p>
          <a:p>
            <a:r>
              <a:rPr lang="en-US" sz="900" dirty="0"/>
              <a:t>I have received from him </a:t>
            </a:r>
            <a:r>
              <a:rPr lang="en-US" sz="900" dirty="0" err="1"/>
              <a:t>Mmoatia</a:t>
            </a:r>
            <a:r>
              <a:rPr lang="en-US" sz="900" dirty="0"/>
              <a:t>, the Fairy; I have received from him </a:t>
            </a:r>
            <a:r>
              <a:rPr lang="en-US" sz="900" dirty="0" err="1"/>
              <a:t>Osebo</a:t>
            </a:r>
            <a:r>
              <a:rPr lang="en-US" sz="900" dirty="0"/>
              <a:t>,</a:t>
            </a:r>
          </a:p>
          <a:p>
            <a:r>
              <a:rPr lang="en-US" sz="900" dirty="0"/>
              <a:t>the Leopard; I have received from him </a:t>
            </a:r>
            <a:r>
              <a:rPr lang="en-US" sz="900" dirty="0" err="1"/>
              <a:t>Onini</a:t>
            </a:r>
            <a:r>
              <a:rPr lang="en-US" sz="900" dirty="0"/>
              <a:t>, the Python; and of his own accord,</a:t>
            </a:r>
          </a:p>
          <a:p>
            <a:r>
              <a:rPr lang="en-US" sz="900" dirty="0" err="1"/>
              <a:t>Ananse</a:t>
            </a:r>
            <a:r>
              <a:rPr lang="en-US" sz="900" dirty="0"/>
              <a:t> has added his mother to the lot; all these things lie here." He said, " Sing</a:t>
            </a:r>
          </a:p>
          <a:p>
            <a:r>
              <a:rPr lang="en-US" sz="900" dirty="0"/>
              <a:t>his praise." " </a:t>
            </a:r>
            <a:r>
              <a:rPr lang="en-US" sz="900" dirty="0" err="1"/>
              <a:t>Eee</a:t>
            </a:r>
            <a:r>
              <a:rPr lang="en-US" sz="900" dirty="0"/>
              <a:t>! " (they shouted). The Sky-god said, " Kwaku </a:t>
            </a:r>
            <a:r>
              <a:rPr lang="en-US" sz="900" dirty="0" err="1"/>
              <a:t>Ananse</a:t>
            </a:r>
            <a:r>
              <a:rPr lang="en-US" sz="900" dirty="0"/>
              <a:t>, from</a:t>
            </a:r>
          </a:p>
          <a:p>
            <a:r>
              <a:rPr lang="en-US" sz="900" dirty="0"/>
              <a:t>to-day and going on for ever, I take my Sky-god's stories and I present them to</a:t>
            </a:r>
          </a:p>
          <a:p>
            <a:r>
              <a:rPr lang="en-US" sz="900" dirty="0"/>
              <a:t>you, </a:t>
            </a:r>
            <a:r>
              <a:rPr lang="en-US" sz="900" dirty="0" err="1"/>
              <a:t>kose</a:t>
            </a:r>
            <a:r>
              <a:rPr lang="en-US" sz="900" dirty="0"/>
              <a:t>! </a:t>
            </a:r>
            <a:r>
              <a:rPr lang="en-US" sz="900" dirty="0" err="1"/>
              <a:t>kose</a:t>
            </a:r>
            <a:r>
              <a:rPr lang="en-US" sz="900" dirty="0"/>
              <a:t>! </a:t>
            </a:r>
            <a:r>
              <a:rPr lang="en-US" sz="900" dirty="0" err="1"/>
              <a:t>kose</a:t>
            </a:r>
            <a:r>
              <a:rPr lang="en-US" sz="900" dirty="0"/>
              <a:t>! my blessing, blessing, blessing. No more we shall call them</a:t>
            </a:r>
          </a:p>
          <a:p>
            <a:r>
              <a:rPr lang="en-US" sz="900" dirty="0"/>
              <a:t>the stories of the Sky-god, but we shall call them Spider-stories."</a:t>
            </a:r>
          </a:p>
          <a:p>
            <a:r>
              <a:rPr lang="en-US" sz="900" dirty="0"/>
              <a:t>This, my story, which I have related, if it be sweet, (or) if it be not sweet, take</a:t>
            </a:r>
          </a:p>
          <a:p>
            <a:r>
              <a:rPr lang="en-US" sz="900" dirty="0"/>
              <a:t>some elsewhere, and let some come back to me.</a:t>
            </a:r>
          </a:p>
        </p:txBody>
      </p:sp>
    </p:spTree>
    <p:extLst>
      <p:ext uri="{BB962C8B-B14F-4D97-AF65-F5344CB8AC3E}">
        <p14:creationId xmlns:p14="http://schemas.microsoft.com/office/powerpoint/2010/main" val="807686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F1CD76B-001D-A622-2BA5-383FBB7320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343611"/>
              </p:ext>
            </p:extLst>
          </p:nvPr>
        </p:nvGraphicFramePr>
        <p:xfrm>
          <a:off x="633034" y="565484"/>
          <a:ext cx="10928958" cy="5727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3716197" imgH="7188288" progId="Excel.Sheet.12">
                  <p:embed/>
                </p:oleObj>
              </mc:Choice>
              <mc:Fallback>
                <p:oleObj name="Worksheet" r:id="rId2" imgW="13716197" imgH="718828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3034" y="565484"/>
                        <a:ext cx="10928958" cy="57270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83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A440F04-2FD8-B9FF-EA48-D2B7E011D1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409787"/>
              </p:ext>
            </p:extLst>
          </p:nvPr>
        </p:nvGraphicFramePr>
        <p:xfrm>
          <a:off x="708243" y="529389"/>
          <a:ext cx="10781415" cy="5799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3716197" imgH="7378656" progId="Excel.Sheet.12">
                  <p:embed/>
                </p:oleObj>
              </mc:Choice>
              <mc:Fallback>
                <p:oleObj name="Worksheet" r:id="rId2" imgW="13716197" imgH="73786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8243" y="529389"/>
                        <a:ext cx="10781415" cy="5799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6391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30197</TotalTime>
  <Words>3220</Words>
  <Application>Microsoft Office PowerPoint</Application>
  <PresentationFormat>Widescreen</PresentationFormat>
  <Paragraphs>180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Microsoft Excel Worksheet</vt:lpstr>
      <vt:lpstr>Demo Source Material: </vt:lpstr>
      <vt:lpstr>PowerPoint Presentation</vt:lpstr>
      <vt:lpstr>Ananse0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Bill Worstell</dc:creator>
  <cp:lastModifiedBy>Bill Worstell</cp:lastModifiedBy>
  <cp:revision>17</cp:revision>
  <dcterms:created xsi:type="dcterms:W3CDTF">2024-12-05T19:33:04Z</dcterms:created>
  <dcterms:modified xsi:type="dcterms:W3CDTF">2025-02-24T14:08:25Z</dcterms:modified>
</cp:coreProperties>
</file>